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 snapToObjects="1">
      <p:cViewPr>
        <p:scale>
          <a:sx n="100" d="100"/>
          <a:sy n="100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64D2D-A020-624A-85F7-76E156210776}" type="doc">
      <dgm:prSet loTypeId="urn:microsoft.com/office/officeart/2005/8/layout/vList2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A293F0E0-D890-1045-930B-670AF05EB43F}">
      <dgm:prSet/>
      <dgm:spPr/>
      <dgm:t>
        <a:bodyPr/>
        <a:lstStyle/>
        <a:p>
          <a:pPr algn="ctr" rtl="0"/>
          <a:r>
            <a:rPr lang="pt-BR" dirty="0" smtClean="0"/>
            <a:t>S.E.C., </a:t>
          </a:r>
          <a:r>
            <a:rPr lang="pt-BR" dirty="0" smtClean="0"/>
            <a:t>16 anos, </a:t>
          </a:r>
          <a:r>
            <a:rPr lang="pt-BR" dirty="0" smtClean="0"/>
            <a:t>sexo </a:t>
          </a:r>
          <a:r>
            <a:rPr lang="pt-BR" dirty="0" smtClean="0"/>
            <a:t>feminino</a:t>
          </a:r>
          <a:endParaRPr lang="pt-BR" dirty="0"/>
        </a:p>
      </dgm:t>
    </dgm:pt>
    <dgm:pt modelId="{0EB13A02-56AA-BE4F-A3C6-FB0247CC078C}" type="parTrans" cxnId="{F638B2B5-226C-6040-9EE2-DCDD22160CAF}">
      <dgm:prSet/>
      <dgm:spPr/>
      <dgm:t>
        <a:bodyPr/>
        <a:lstStyle/>
        <a:p>
          <a:endParaRPr lang="pt-BR"/>
        </a:p>
      </dgm:t>
    </dgm:pt>
    <dgm:pt modelId="{B41CF158-D18C-2541-9CA4-5A0A2A1F9C0F}" type="sibTrans" cxnId="{F638B2B5-226C-6040-9EE2-DCDD22160CAF}">
      <dgm:prSet/>
      <dgm:spPr/>
      <dgm:t>
        <a:bodyPr/>
        <a:lstStyle/>
        <a:p>
          <a:endParaRPr lang="pt-BR"/>
        </a:p>
      </dgm:t>
    </dgm:pt>
    <dgm:pt modelId="{09DD1852-15AF-C745-A5DB-4C94E58E4539}">
      <dgm:prSet/>
      <dgm:spPr/>
      <dgm:t>
        <a:bodyPr/>
        <a:lstStyle/>
        <a:p>
          <a:pPr algn="ctr"/>
          <a:r>
            <a:rPr lang="pt-BR" dirty="0" smtClean="0"/>
            <a:t>Hipótese clínica: lêndeas</a:t>
          </a:r>
          <a:endParaRPr lang="pt-BR" dirty="0"/>
        </a:p>
      </dgm:t>
    </dgm:pt>
    <dgm:pt modelId="{8013DD4F-9A5F-BF4E-8EF2-BBB91532C3E8}" type="parTrans" cxnId="{1190CE9F-DCEC-2841-A371-07121F70BFA6}">
      <dgm:prSet/>
      <dgm:spPr/>
      <dgm:t>
        <a:bodyPr/>
        <a:lstStyle/>
        <a:p>
          <a:endParaRPr lang="pt-BR"/>
        </a:p>
      </dgm:t>
    </dgm:pt>
    <dgm:pt modelId="{1FA8BA10-7CE2-EC49-9249-C3F2CD573060}" type="sibTrans" cxnId="{1190CE9F-DCEC-2841-A371-07121F70BFA6}">
      <dgm:prSet/>
      <dgm:spPr/>
      <dgm:t>
        <a:bodyPr/>
        <a:lstStyle/>
        <a:p>
          <a:endParaRPr lang="pt-BR"/>
        </a:p>
      </dgm:t>
    </dgm:pt>
    <dgm:pt modelId="{A4DE5265-6F61-0A46-8B83-BCA0955DC052}">
      <dgm:prSet/>
      <dgm:spPr/>
      <dgm:t>
        <a:bodyPr/>
        <a:lstStyle/>
        <a:p>
          <a:pPr algn="ctr"/>
          <a:r>
            <a:rPr lang="pt-BR" dirty="0" err="1" smtClean="0"/>
            <a:t>Macroscopia</a:t>
          </a:r>
          <a:r>
            <a:rPr lang="pt-BR" dirty="0" smtClean="0"/>
            <a:t>: mechas </a:t>
          </a:r>
          <a:r>
            <a:rPr lang="pt-BR" dirty="0" smtClean="0"/>
            <a:t>de cabelos com diminutas estruturas branco acinzentadas aderidas</a:t>
          </a:r>
          <a:endParaRPr lang="pt-BR" dirty="0"/>
        </a:p>
      </dgm:t>
    </dgm:pt>
    <dgm:pt modelId="{82885CAA-C883-7647-B2E5-19A3F5F963FD}" type="parTrans" cxnId="{BA17A26C-8745-5647-BDF9-6B438D959696}">
      <dgm:prSet/>
      <dgm:spPr/>
      <dgm:t>
        <a:bodyPr/>
        <a:lstStyle/>
        <a:p>
          <a:endParaRPr lang="pt-BR"/>
        </a:p>
      </dgm:t>
    </dgm:pt>
    <dgm:pt modelId="{DFEA6A13-0035-0244-85DE-00F876B031C4}" type="sibTrans" cxnId="{BA17A26C-8745-5647-BDF9-6B438D959696}">
      <dgm:prSet/>
      <dgm:spPr/>
      <dgm:t>
        <a:bodyPr/>
        <a:lstStyle/>
        <a:p>
          <a:endParaRPr lang="pt-BR"/>
        </a:p>
      </dgm:t>
    </dgm:pt>
    <dgm:pt modelId="{661B3341-37ED-0649-A81F-043D1A1AFEDC}" type="pres">
      <dgm:prSet presAssocID="{40464D2D-A020-624A-85F7-76E1562107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823AC3-0134-CA4F-B54A-08E9B41EA733}" type="pres">
      <dgm:prSet presAssocID="{A293F0E0-D890-1045-930B-670AF05EB43F}" presName="parentText" presStyleLbl="node1" presStyleIdx="0" presStyleCnt="3" custLinFactY="-17554" custLinFactNeighborX="-13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92B16B-A745-804F-8CBF-5876863B66CC}" type="pres">
      <dgm:prSet presAssocID="{B41CF158-D18C-2541-9CA4-5A0A2A1F9C0F}" presName="spacer" presStyleCnt="0"/>
      <dgm:spPr/>
    </dgm:pt>
    <dgm:pt modelId="{C2F8C633-01DB-0042-82FA-17A634F0BA94}" type="pres">
      <dgm:prSet presAssocID="{09DD1852-15AF-C745-A5DB-4C94E58E4539}" presName="parentText" presStyleLbl="node1" presStyleIdx="1" presStyleCnt="3" custLinFactY="-259" custLinFactNeighborX="-13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AE6274-4C67-9547-986F-D81BFE483C6B}" type="pres">
      <dgm:prSet presAssocID="{1FA8BA10-7CE2-EC49-9249-C3F2CD573060}" presName="spacer" presStyleCnt="0"/>
      <dgm:spPr/>
    </dgm:pt>
    <dgm:pt modelId="{7196E4BD-BA76-EE4B-AA22-E0086C6AB189}" type="pres">
      <dgm:prSet presAssocID="{A4DE5265-6F61-0A46-8B83-BCA0955DC052}" presName="parentText" presStyleLbl="node1" presStyleIdx="2" presStyleCnt="3" custLinFactY="12060" custLinFactNeighborX="-4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0185EC1-225B-F545-8DCF-FDD1E95A71C8}" type="presOf" srcId="{A4DE5265-6F61-0A46-8B83-BCA0955DC052}" destId="{7196E4BD-BA76-EE4B-AA22-E0086C6AB189}" srcOrd="0" destOrd="0" presId="urn:microsoft.com/office/officeart/2005/8/layout/vList2"/>
    <dgm:cxn modelId="{F638B2B5-226C-6040-9EE2-DCDD22160CAF}" srcId="{40464D2D-A020-624A-85F7-76E156210776}" destId="{A293F0E0-D890-1045-930B-670AF05EB43F}" srcOrd="0" destOrd="0" parTransId="{0EB13A02-56AA-BE4F-A3C6-FB0247CC078C}" sibTransId="{B41CF158-D18C-2541-9CA4-5A0A2A1F9C0F}"/>
    <dgm:cxn modelId="{1190CE9F-DCEC-2841-A371-07121F70BFA6}" srcId="{40464D2D-A020-624A-85F7-76E156210776}" destId="{09DD1852-15AF-C745-A5DB-4C94E58E4539}" srcOrd="1" destOrd="0" parTransId="{8013DD4F-9A5F-BF4E-8EF2-BBB91532C3E8}" sibTransId="{1FA8BA10-7CE2-EC49-9249-C3F2CD573060}"/>
    <dgm:cxn modelId="{AA1612A6-9567-5B49-A287-9E8699C5B8EB}" type="presOf" srcId="{09DD1852-15AF-C745-A5DB-4C94E58E4539}" destId="{C2F8C633-01DB-0042-82FA-17A634F0BA94}" srcOrd="0" destOrd="0" presId="urn:microsoft.com/office/officeart/2005/8/layout/vList2"/>
    <dgm:cxn modelId="{BA17A26C-8745-5647-BDF9-6B438D959696}" srcId="{40464D2D-A020-624A-85F7-76E156210776}" destId="{A4DE5265-6F61-0A46-8B83-BCA0955DC052}" srcOrd="2" destOrd="0" parTransId="{82885CAA-C883-7647-B2E5-19A3F5F963FD}" sibTransId="{DFEA6A13-0035-0244-85DE-00F876B031C4}"/>
    <dgm:cxn modelId="{9A5FFCEF-8F0D-814D-8C36-0F3FC0B2511B}" type="presOf" srcId="{40464D2D-A020-624A-85F7-76E156210776}" destId="{661B3341-37ED-0649-A81F-043D1A1AFEDC}" srcOrd="0" destOrd="0" presId="urn:microsoft.com/office/officeart/2005/8/layout/vList2"/>
    <dgm:cxn modelId="{3660D6E4-7A88-8547-B2AC-5E3C723E2EBD}" type="presOf" srcId="{A293F0E0-D890-1045-930B-670AF05EB43F}" destId="{8F823AC3-0134-CA4F-B54A-08E9B41EA733}" srcOrd="0" destOrd="0" presId="urn:microsoft.com/office/officeart/2005/8/layout/vList2"/>
    <dgm:cxn modelId="{AD0C8901-6858-F54F-9B59-5B5F02F26BD8}" type="presParOf" srcId="{661B3341-37ED-0649-A81F-043D1A1AFEDC}" destId="{8F823AC3-0134-CA4F-B54A-08E9B41EA733}" srcOrd="0" destOrd="0" presId="urn:microsoft.com/office/officeart/2005/8/layout/vList2"/>
    <dgm:cxn modelId="{3485B961-C476-8040-89B0-118FC2464627}" type="presParOf" srcId="{661B3341-37ED-0649-A81F-043D1A1AFEDC}" destId="{7292B16B-A745-804F-8CBF-5876863B66CC}" srcOrd="1" destOrd="0" presId="urn:microsoft.com/office/officeart/2005/8/layout/vList2"/>
    <dgm:cxn modelId="{410377CA-3B12-9345-B19A-54C5531DF0D8}" type="presParOf" srcId="{661B3341-37ED-0649-A81F-043D1A1AFEDC}" destId="{C2F8C633-01DB-0042-82FA-17A634F0BA94}" srcOrd="2" destOrd="0" presId="urn:microsoft.com/office/officeart/2005/8/layout/vList2"/>
    <dgm:cxn modelId="{AD483FD3-E610-F840-9581-4F4B77A52B05}" type="presParOf" srcId="{661B3341-37ED-0649-A81F-043D1A1AFEDC}" destId="{F6AE6274-4C67-9547-986F-D81BFE483C6B}" srcOrd="3" destOrd="0" presId="urn:microsoft.com/office/officeart/2005/8/layout/vList2"/>
    <dgm:cxn modelId="{3FFDAE99-12A1-894F-8786-35558D9C793E}" type="presParOf" srcId="{661B3341-37ED-0649-A81F-043D1A1AFEDC}" destId="{7196E4BD-BA76-EE4B-AA22-E0086C6AB1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90950-D727-024D-A75F-3F86C2A5E8B2}" type="doc">
      <dgm:prSet loTypeId="urn:microsoft.com/office/officeart/2005/8/layout/process4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E8EE4BA5-F196-A34E-8002-79F038E81CB5}">
      <dgm:prSet custT="1"/>
      <dgm:spPr/>
      <dgm:t>
        <a:bodyPr/>
        <a:lstStyle/>
        <a:p>
          <a:pPr rtl="0"/>
          <a:r>
            <a:rPr lang="pt-BR" sz="1800" dirty="0" smtClean="0"/>
            <a:t>Micose superficial (</a:t>
          </a:r>
          <a:r>
            <a:rPr lang="pt-BR" sz="1800" dirty="0" err="1" smtClean="0"/>
            <a:t>tricomicose</a:t>
          </a:r>
          <a:r>
            <a:rPr lang="pt-BR" sz="1800" dirty="0" smtClean="0"/>
            <a:t> rara), causada por leveduras</a:t>
          </a:r>
          <a:endParaRPr lang="pt-BR" sz="1800" dirty="0"/>
        </a:p>
      </dgm:t>
    </dgm:pt>
    <dgm:pt modelId="{222CFCB7-3490-1148-9FDE-41E21CED5435}" type="parTrans" cxnId="{6C164AD7-A3BB-2542-B3A2-73A805BE0039}">
      <dgm:prSet/>
      <dgm:spPr/>
      <dgm:t>
        <a:bodyPr/>
        <a:lstStyle/>
        <a:p>
          <a:endParaRPr lang="pt-BR" sz="1800"/>
        </a:p>
      </dgm:t>
    </dgm:pt>
    <dgm:pt modelId="{C3E74A6F-EA9A-774D-A6FC-CF023F4DED4C}" type="sibTrans" cxnId="{6C164AD7-A3BB-2542-B3A2-73A805BE0039}">
      <dgm:prSet/>
      <dgm:spPr/>
      <dgm:t>
        <a:bodyPr/>
        <a:lstStyle/>
        <a:p>
          <a:endParaRPr lang="pt-BR" sz="1800"/>
        </a:p>
      </dgm:t>
    </dgm:pt>
    <dgm:pt modelId="{9CE6010B-22B2-8646-B7E1-EF4764359A85}">
      <dgm:prSet custT="1"/>
      <dgm:spPr/>
      <dgm:t>
        <a:bodyPr/>
        <a:lstStyle/>
        <a:p>
          <a:r>
            <a:rPr lang="pt-BR" sz="1800" i="1" dirty="0" err="1" smtClean="0"/>
            <a:t>Trichosporum</a:t>
          </a:r>
          <a:r>
            <a:rPr lang="pt-BR" sz="1800" i="1" dirty="0" smtClean="0"/>
            <a:t> </a:t>
          </a:r>
          <a:r>
            <a:rPr lang="pt-BR" sz="1800" i="1" dirty="0" err="1" smtClean="0"/>
            <a:t>beigelli</a:t>
          </a:r>
          <a:r>
            <a:rPr lang="pt-BR" sz="1800" dirty="0" smtClean="0"/>
            <a:t>: </a:t>
          </a:r>
        </a:p>
        <a:p>
          <a:r>
            <a:rPr lang="pt-BR" sz="1800" dirty="0" smtClean="0"/>
            <a:t>solo, água, vegetais, microbiota da pele (</a:t>
          </a:r>
          <a:r>
            <a:rPr lang="pt-BR" sz="1800" dirty="0" err="1" smtClean="0"/>
            <a:t>inguinocrural</a:t>
          </a:r>
          <a:r>
            <a:rPr lang="pt-BR" sz="1800" dirty="0" smtClean="0"/>
            <a:t> e mucosa oral)</a:t>
          </a:r>
          <a:endParaRPr lang="pt-BR" sz="1800" dirty="0"/>
        </a:p>
      </dgm:t>
    </dgm:pt>
    <dgm:pt modelId="{0E5A3753-B6BC-9A4C-AB33-D5167DD56A10}" type="parTrans" cxnId="{F5A05354-5D25-F044-9B5E-F08107FE3DAA}">
      <dgm:prSet/>
      <dgm:spPr/>
      <dgm:t>
        <a:bodyPr/>
        <a:lstStyle/>
        <a:p>
          <a:endParaRPr lang="pt-BR" sz="1800"/>
        </a:p>
      </dgm:t>
    </dgm:pt>
    <dgm:pt modelId="{D3621654-E2D7-B643-8464-4E5F4BBC8CF8}" type="sibTrans" cxnId="{F5A05354-5D25-F044-9B5E-F08107FE3DAA}">
      <dgm:prSet/>
      <dgm:spPr/>
      <dgm:t>
        <a:bodyPr/>
        <a:lstStyle/>
        <a:p>
          <a:endParaRPr lang="pt-BR" sz="1800"/>
        </a:p>
      </dgm:t>
    </dgm:pt>
    <dgm:pt modelId="{2136D607-57C8-304C-AE8F-87AC686BF987}">
      <dgm:prSet custT="1"/>
      <dgm:spPr/>
      <dgm:t>
        <a:bodyPr/>
        <a:lstStyle/>
        <a:p>
          <a:r>
            <a:rPr lang="pt-BR" sz="1800" dirty="0" smtClean="0"/>
            <a:t>Descrita pela primeira vez por </a:t>
          </a:r>
          <a:r>
            <a:rPr lang="pt-BR" sz="1800" dirty="0" err="1" smtClean="0"/>
            <a:t>Beigel</a:t>
          </a:r>
          <a:r>
            <a:rPr lang="pt-BR" sz="1800" dirty="0" smtClean="0"/>
            <a:t>, 1865</a:t>
          </a:r>
          <a:endParaRPr lang="pt-BR" sz="1800" dirty="0"/>
        </a:p>
      </dgm:t>
    </dgm:pt>
    <dgm:pt modelId="{C21B3C10-73CD-EF4B-9E51-A15670152CF6}" type="parTrans" cxnId="{FC1487E1-5098-CD4C-808F-12EC30402A98}">
      <dgm:prSet/>
      <dgm:spPr/>
      <dgm:t>
        <a:bodyPr/>
        <a:lstStyle/>
        <a:p>
          <a:endParaRPr lang="pt-BR" sz="1800"/>
        </a:p>
      </dgm:t>
    </dgm:pt>
    <dgm:pt modelId="{1736AADB-19FB-AA4C-B231-028D796AD46B}" type="sibTrans" cxnId="{FC1487E1-5098-CD4C-808F-12EC30402A98}">
      <dgm:prSet/>
      <dgm:spPr/>
      <dgm:t>
        <a:bodyPr/>
        <a:lstStyle/>
        <a:p>
          <a:endParaRPr lang="pt-BR" sz="1800"/>
        </a:p>
      </dgm:t>
    </dgm:pt>
    <dgm:pt modelId="{08308AEF-41D5-744C-A73B-9C3A325E31C9}">
      <dgm:prSet custT="1"/>
      <dgm:spPr/>
      <dgm:t>
        <a:bodyPr/>
        <a:lstStyle/>
        <a:p>
          <a:r>
            <a:rPr lang="pt-BR" sz="1800" dirty="0" smtClean="0"/>
            <a:t>Outras 5 espécies: </a:t>
          </a:r>
          <a:r>
            <a:rPr lang="pt-BR" sz="1800" i="1" dirty="0" smtClean="0"/>
            <a:t>T. </a:t>
          </a:r>
          <a:r>
            <a:rPr lang="pt-BR" sz="1800" i="1" dirty="0" err="1" smtClean="0"/>
            <a:t>ashii</a:t>
          </a:r>
          <a:r>
            <a:rPr lang="pt-BR" sz="1800" i="1" dirty="0" smtClean="0"/>
            <a:t>, T. asteroides, T. mucoides, T. ovoides, T. </a:t>
          </a:r>
          <a:r>
            <a:rPr lang="pt-BR" sz="1800" i="1" dirty="0" err="1" smtClean="0"/>
            <a:t>inkin</a:t>
          </a:r>
          <a:r>
            <a:rPr lang="pt-BR" sz="1800" dirty="0" smtClean="0"/>
            <a:t>.</a:t>
          </a:r>
          <a:endParaRPr lang="pt-BR" sz="1800" dirty="0"/>
        </a:p>
      </dgm:t>
    </dgm:pt>
    <dgm:pt modelId="{7A547692-5017-F041-B09B-A626B0A262EC}" type="parTrans" cxnId="{8275F946-7EFC-F141-8A43-0777A3AA77CD}">
      <dgm:prSet/>
      <dgm:spPr/>
      <dgm:t>
        <a:bodyPr/>
        <a:lstStyle/>
        <a:p>
          <a:endParaRPr lang="pt-BR" sz="1800"/>
        </a:p>
      </dgm:t>
    </dgm:pt>
    <dgm:pt modelId="{57F16700-83E8-674E-BC17-87BD323BC2E5}" type="sibTrans" cxnId="{8275F946-7EFC-F141-8A43-0777A3AA77CD}">
      <dgm:prSet/>
      <dgm:spPr/>
      <dgm:t>
        <a:bodyPr/>
        <a:lstStyle/>
        <a:p>
          <a:endParaRPr lang="pt-BR" sz="1800"/>
        </a:p>
      </dgm:t>
    </dgm:pt>
    <dgm:pt modelId="{35AC71AD-A3B0-DA4A-A378-23FB13528F1B}">
      <dgm:prSet custT="1"/>
      <dgm:spPr/>
      <dgm:t>
        <a:bodyPr/>
        <a:lstStyle/>
        <a:p>
          <a:r>
            <a:rPr lang="pt-BR" sz="1800" dirty="0" smtClean="0"/>
            <a:t>Distribuição geográfica: clima temperado, tropical e subtropical úmido.</a:t>
          </a:r>
          <a:endParaRPr lang="pt-BR" sz="1800" dirty="0"/>
        </a:p>
      </dgm:t>
    </dgm:pt>
    <dgm:pt modelId="{1739ED7A-2899-8D4E-846A-F7AF58F70921}" type="parTrans" cxnId="{C212E308-2119-8A45-A1A8-C5814D886F36}">
      <dgm:prSet/>
      <dgm:spPr/>
      <dgm:t>
        <a:bodyPr/>
        <a:lstStyle/>
        <a:p>
          <a:endParaRPr lang="pt-BR" sz="1800"/>
        </a:p>
      </dgm:t>
    </dgm:pt>
    <dgm:pt modelId="{2F05CFD4-C583-8744-9AB4-5899999DA56A}" type="sibTrans" cxnId="{C212E308-2119-8A45-A1A8-C5814D886F36}">
      <dgm:prSet/>
      <dgm:spPr/>
      <dgm:t>
        <a:bodyPr/>
        <a:lstStyle/>
        <a:p>
          <a:endParaRPr lang="pt-BR" sz="1800"/>
        </a:p>
      </dgm:t>
    </dgm:pt>
    <dgm:pt modelId="{CFF613D7-3EDB-A74D-B117-8887900E0B49}">
      <dgm:prSet custT="1"/>
      <dgm:spPr/>
      <dgm:t>
        <a:bodyPr/>
        <a:lstStyle/>
        <a:p>
          <a:r>
            <a:rPr lang="pt-BR" sz="1800" smtClean="0"/>
            <a:t>No Brasil: região norte</a:t>
          </a:r>
          <a:endParaRPr lang="pt-BR" sz="1800"/>
        </a:p>
      </dgm:t>
    </dgm:pt>
    <dgm:pt modelId="{C8F2517C-CE4C-B74D-A83E-4D820F009399}" type="parTrans" cxnId="{953E4D35-C4C2-F941-820B-A6D4660396E1}">
      <dgm:prSet/>
      <dgm:spPr/>
      <dgm:t>
        <a:bodyPr/>
        <a:lstStyle/>
        <a:p>
          <a:endParaRPr lang="pt-BR" sz="1800"/>
        </a:p>
      </dgm:t>
    </dgm:pt>
    <dgm:pt modelId="{EBCBA8FC-2E1B-274B-A98C-BE4BB5CD1728}" type="sibTrans" cxnId="{953E4D35-C4C2-F941-820B-A6D4660396E1}">
      <dgm:prSet/>
      <dgm:spPr/>
      <dgm:t>
        <a:bodyPr/>
        <a:lstStyle/>
        <a:p>
          <a:endParaRPr lang="pt-BR" sz="1800"/>
        </a:p>
      </dgm:t>
    </dgm:pt>
    <dgm:pt modelId="{A7B2A04C-C02B-6B41-A952-10E8406946DE}" type="pres">
      <dgm:prSet presAssocID="{11390950-D727-024D-A75F-3F86C2A5E8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113AC6C-A146-9546-81E6-C1E385E57266}" type="pres">
      <dgm:prSet presAssocID="{CFF613D7-3EDB-A74D-B117-8887900E0B49}" presName="boxAndChildren" presStyleCnt="0"/>
      <dgm:spPr/>
    </dgm:pt>
    <dgm:pt modelId="{31A5135B-7D1A-CF42-9ED5-71EB1CB4D3C5}" type="pres">
      <dgm:prSet presAssocID="{CFF613D7-3EDB-A74D-B117-8887900E0B49}" presName="parentTextBox" presStyleLbl="node1" presStyleIdx="0" presStyleCnt="6"/>
      <dgm:spPr/>
      <dgm:t>
        <a:bodyPr/>
        <a:lstStyle/>
        <a:p>
          <a:endParaRPr lang="pt-BR"/>
        </a:p>
      </dgm:t>
    </dgm:pt>
    <dgm:pt modelId="{D17453F1-D831-554E-90B3-DCE8F691C3E0}" type="pres">
      <dgm:prSet presAssocID="{2F05CFD4-C583-8744-9AB4-5899999DA56A}" presName="sp" presStyleCnt="0"/>
      <dgm:spPr/>
    </dgm:pt>
    <dgm:pt modelId="{8E4CEECD-40F9-C047-8983-3DDD3AE4866C}" type="pres">
      <dgm:prSet presAssocID="{35AC71AD-A3B0-DA4A-A378-23FB13528F1B}" presName="arrowAndChildren" presStyleCnt="0"/>
      <dgm:spPr/>
    </dgm:pt>
    <dgm:pt modelId="{9DC89532-A7B7-CA48-9004-88B83B09956F}" type="pres">
      <dgm:prSet presAssocID="{35AC71AD-A3B0-DA4A-A378-23FB13528F1B}" presName="parentTextArrow" presStyleLbl="node1" presStyleIdx="1" presStyleCnt="6"/>
      <dgm:spPr/>
      <dgm:t>
        <a:bodyPr/>
        <a:lstStyle/>
        <a:p>
          <a:endParaRPr lang="pt-BR"/>
        </a:p>
      </dgm:t>
    </dgm:pt>
    <dgm:pt modelId="{FBBB072A-785A-1D46-8C99-AEE94FD96F9F}" type="pres">
      <dgm:prSet presAssocID="{57F16700-83E8-674E-BC17-87BD323BC2E5}" presName="sp" presStyleCnt="0"/>
      <dgm:spPr/>
    </dgm:pt>
    <dgm:pt modelId="{54E0E1B8-86EE-E442-9451-BD60B74297DE}" type="pres">
      <dgm:prSet presAssocID="{08308AEF-41D5-744C-A73B-9C3A325E31C9}" presName="arrowAndChildren" presStyleCnt="0"/>
      <dgm:spPr/>
    </dgm:pt>
    <dgm:pt modelId="{CC90CEC5-FC17-2A48-93D8-E40A00C61B9B}" type="pres">
      <dgm:prSet presAssocID="{08308AEF-41D5-744C-A73B-9C3A325E31C9}" presName="parentTextArrow" presStyleLbl="node1" presStyleIdx="2" presStyleCnt="6"/>
      <dgm:spPr/>
      <dgm:t>
        <a:bodyPr/>
        <a:lstStyle/>
        <a:p>
          <a:endParaRPr lang="pt-BR"/>
        </a:p>
      </dgm:t>
    </dgm:pt>
    <dgm:pt modelId="{0DD3EF19-EA6A-9041-8698-E010556C4B90}" type="pres">
      <dgm:prSet presAssocID="{1736AADB-19FB-AA4C-B231-028D796AD46B}" presName="sp" presStyleCnt="0"/>
      <dgm:spPr/>
    </dgm:pt>
    <dgm:pt modelId="{54069D76-E501-CD45-9A0B-6DAB85520D42}" type="pres">
      <dgm:prSet presAssocID="{2136D607-57C8-304C-AE8F-87AC686BF987}" presName="arrowAndChildren" presStyleCnt="0"/>
      <dgm:spPr/>
    </dgm:pt>
    <dgm:pt modelId="{0B7CBC1E-895B-2142-9635-7DEFACA92522}" type="pres">
      <dgm:prSet presAssocID="{2136D607-57C8-304C-AE8F-87AC686BF987}" presName="parentTextArrow" presStyleLbl="node1" presStyleIdx="3" presStyleCnt="6"/>
      <dgm:spPr/>
      <dgm:t>
        <a:bodyPr/>
        <a:lstStyle/>
        <a:p>
          <a:endParaRPr lang="pt-BR"/>
        </a:p>
      </dgm:t>
    </dgm:pt>
    <dgm:pt modelId="{32DD1004-8FDD-4845-86D5-4429CABEE940}" type="pres">
      <dgm:prSet presAssocID="{D3621654-E2D7-B643-8464-4E5F4BBC8CF8}" presName="sp" presStyleCnt="0"/>
      <dgm:spPr/>
    </dgm:pt>
    <dgm:pt modelId="{650AD198-37D9-1F44-B9CB-FD2F9AC02420}" type="pres">
      <dgm:prSet presAssocID="{9CE6010B-22B2-8646-B7E1-EF4764359A85}" presName="arrowAndChildren" presStyleCnt="0"/>
      <dgm:spPr/>
    </dgm:pt>
    <dgm:pt modelId="{F00D75A4-3DF2-7A42-99A5-45790D75A9B0}" type="pres">
      <dgm:prSet presAssocID="{9CE6010B-22B2-8646-B7E1-EF4764359A85}" presName="parentTextArrow" presStyleLbl="node1" presStyleIdx="4" presStyleCnt="6"/>
      <dgm:spPr/>
      <dgm:t>
        <a:bodyPr/>
        <a:lstStyle/>
        <a:p>
          <a:endParaRPr lang="pt-BR"/>
        </a:p>
      </dgm:t>
    </dgm:pt>
    <dgm:pt modelId="{C110AD2B-E9EB-F044-932F-D5FCF8A53759}" type="pres">
      <dgm:prSet presAssocID="{C3E74A6F-EA9A-774D-A6FC-CF023F4DED4C}" presName="sp" presStyleCnt="0"/>
      <dgm:spPr/>
    </dgm:pt>
    <dgm:pt modelId="{55B6D877-6998-F94A-A8B1-7F465D5D23EE}" type="pres">
      <dgm:prSet presAssocID="{E8EE4BA5-F196-A34E-8002-79F038E81CB5}" presName="arrowAndChildren" presStyleCnt="0"/>
      <dgm:spPr/>
    </dgm:pt>
    <dgm:pt modelId="{006926D6-71AE-6741-9D27-192EC7FD5BCF}" type="pres">
      <dgm:prSet presAssocID="{E8EE4BA5-F196-A34E-8002-79F038E81CB5}" presName="parentTextArrow" presStyleLbl="node1" presStyleIdx="5" presStyleCnt="6"/>
      <dgm:spPr/>
      <dgm:t>
        <a:bodyPr/>
        <a:lstStyle/>
        <a:p>
          <a:endParaRPr lang="pt-BR"/>
        </a:p>
      </dgm:t>
    </dgm:pt>
  </dgm:ptLst>
  <dgm:cxnLst>
    <dgm:cxn modelId="{1D9DB308-EB96-A04A-8417-44EFA356190C}" type="presOf" srcId="{9CE6010B-22B2-8646-B7E1-EF4764359A85}" destId="{F00D75A4-3DF2-7A42-99A5-45790D75A9B0}" srcOrd="0" destOrd="0" presId="urn:microsoft.com/office/officeart/2005/8/layout/process4"/>
    <dgm:cxn modelId="{ADE1413E-B775-6445-A7EA-1835D3C6E193}" type="presOf" srcId="{2136D607-57C8-304C-AE8F-87AC686BF987}" destId="{0B7CBC1E-895B-2142-9635-7DEFACA92522}" srcOrd="0" destOrd="0" presId="urn:microsoft.com/office/officeart/2005/8/layout/process4"/>
    <dgm:cxn modelId="{C212E308-2119-8A45-A1A8-C5814D886F36}" srcId="{11390950-D727-024D-A75F-3F86C2A5E8B2}" destId="{35AC71AD-A3B0-DA4A-A378-23FB13528F1B}" srcOrd="4" destOrd="0" parTransId="{1739ED7A-2899-8D4E-846A-F7AF58F70921}" sibTransId="{2F05CFD4-C583-8744-9AB4-5899999DA56A}"/>
    <dgm:cxn modelId="{464CE3FA-251C-F041-BD3C-1078930F9264}" type="presOf" srcId="{CFF613D7-3EDB-A74D-B117-8887900E0B49}" destId="{31A5135B-7D1A-CF42-9ED5-71EB1CB4D3C5}" srcOrd="0" destOrd="0" presId="urn:microsoft.com/office/officeart/2005/8/layout/process4"/>
    <dgm:cxn modelId="{EA194B83-4F2A-5147-8E7A-E395BF8C7259}" type="presOf" srcId="{08308AEF-41D5-744C-A73B-9C3A325E31C9}" destId="{CC90CEC5-FC17-2A48-93D8-E40A00C61B9B}" srcOrd="0" destOrd="0" presId="urn:microsoft.com/office/officeart/2005/8/layout/process4"/>
    <dgm:cxn modelId="{E3C330CB-050D-2245-8213-92E0EC03B78F}" type="presOf" srcId="{E8EE4BA5-F196-A34E-8002-79F038E81CB5}" destId="{006926D6-71AE-6741-9D27-192EC7FD5BCF}" srcOrd="0" destOrd="0" presId="urn:microsoft.com/office/officeart/2005/8/layout/process4"/>
    <dgm:cxn modelId="{F5A05354-5D25-F044-9B5E-F08107FE3DAA}" srcId="{11390950-D727-024D-A75F-3F86C2A5E8B2}" destId="{9CE6010B-22B2-8646-B7E1-EF4764359A85}" srcOrd="1" destOrd="0" parTransId="{0E5A3753-B6BC-9A4C-AB33-D5167DD56A10}" sibTransId="{D3621654-E2D7-B643-8464-4E5F4BBC8CF8}"/>
    <dgm:cxn modelId="{6C164AD7-A3BB-2542-B3A2-73A805BE0039}" srcId="{11390950-D727-024D-A75F-3F86C2A5E8B2}" destId="{E8EE4BA5-F196-A34E-8002-79F038E81CB5}" srcOrd="0" destOrd="0" parTransId="{222CFCB7-3490-1148-9FDE-41E21CED5435}" sibTransId="{C3E74A6F-EA9A-774D-A6FC-CF023F4DED4C}"/>
    <dgm:cxn modelId="{38505390-87E7-0549-AC7F-DAF0AE0B3EBC}" type="presOf" srcId="{11390950-D727-024D-A75F-3F86C2A5E8B2}" destId="{A7B2A04C-C02B-6B41-A952-10E8406946DE}" srcOrd="0" destOrd="0" presId="urn:microsoft.com/office/officeart/2005/8/layout/process4"/>
    <dgm:cxn modelId="{8FED3B52-6114-9242-AE00-5BEA8365CBC9}" type="presOf" srcId="{35AC71AD-A3B0-DA4A-A378-23FB13528F1B}" destId="{9DC89532-A7B7-CA48-9004-88B83B09956F}" srcOrd="0" destOrd="0" presId="urn:microsoft.com/office/officeart/2005/8/layout/process4"/>
    <dgm:cxn modelId="{953E4D35-C4C2-F941-820B-A6D4660396E1}" srcId="{11390950-D727-024D-A75F-3F86C2A5E8B2}" destId="{CFF613D7-3EDB-A74D-B117-8887900E0B49}" srcOrd="5" destOrd="0" parTransId="{C8F2517C-CE4C-B74D-A83E-4D820F009399}" sibTransId="{EBCBA8FC-2E1B-274B-A98C-BE4BB5CD1728}"/>
    <dgm:cxn modelId="{8275F946-7EFC-F141-8A43-0777A3AA77CD}" srcId="{11390950-D727-024D-A75F-3F86C2A5E8B2}" destId="{08308AEF-41D5-744C-A73B-9C3A325E31C9}" srcOrd="3" destOrd="0" parTransId="{7A547692-5017-F041-B09B-A626B0A262EC}" sibTransId="{57F16700-83E8-674E-BC17-87BD323BC2E5}"/>
    <dgm:cxn modelId="{FC1487E1-5098-CD4C-808F-12EC30402A98}" srcId="{11390950-D727-024D-A75F-3F86C2A5E8B2}" destId="{2136D607-57C8-304C-AE8F-87AC686BF987}" srcOrd="2" destOrd="0" parTransId="{C21B3C10-73CD-EF4B-9E51-A15670152CF6}" sibTransId="{1736AADB-19FB-AA4C-B231-028D796AD46B}"/>
    <dgm:cxn modelId="{C27B0BAC-59B0-E547-980D-DCF2FE206F0C}" type="presParOf" srcId="{A7B2A04C-C02B-6B41-A952-10E8406946DE}" destId="{1113AC6C-A146-9546-81E6-C1E385E57266}" srcOrd="0" destOrd="0" presId="urn:microsoft.com/office/officeart/2005/8/layout/process4"/>
    <dgm:cxn modelId="{D27F2C15-DC90-5D44-8821-E9CCDE155DDC}" type="presParOf" srcId="{1113AC6C-A146-9546-81E6-C1E385E57266}" destId="{31A5135B-7D1A-CF42-9ED5-71EB1CB4D3C5}" srcOrd="0" destOrd="0" presId="urn:microsoft.com/office/officeart/2005/8/layout/process4"/>
    <dgm:cxn modelId="{0D1E4238-F52B-AB4B-92A3-37C865B96F46}" type="presParOf" srcId="{A7B2A04C-C02B-6B41-A952-10E8406946DE}" destId="{D17453F1-D831-554E-90B3-DCE8F691C3E0}" srcOrd="1" destOrd="0" presId="urn:microsoft.com/office/officeart/2005/8/layout/process4"/>
    <dgm:cxn modelId="{5ED353E1-9E24-E445-99F4-C0A29383A4D5}" type="presParOf" srcId="{A7B2A04C-C02B-6B41-A952-10E8406946DE}" destId="{8E4CEECD-40F9-C047-8983-3DDD3AE4866C}" srcOrd="2" destOrd="0" presId="urn:microsoft.com/office/officeart/2005/8/layout/process4"/>
    <dgm:cxn modelId="{99E630F2-A4D6-BC47-B6A0-BB076FD8FD05}" type="presParOf" srcId="{8E4CEECD-40F9-C047-8983-3DDD3AE4866C}" destId="{9DC89532-A7B7-CA48-9004-88B83B09956F}" srcOrd="0" destOrd="0" presId="urn:microsoft.com/office/officeart/2005/8/layout/process4"/>
    <dgm:cxn modelId="{23671A5C-5C77-5947-BD46-D104EB4142AC}" type="presParOf" srcId="{A7B2A04C-C02B-6B41-A952-10E8406946DE}" destId="{FBBB072A-785A-1D46-8C99-AEE94FD96F9F}" srcOrd="3" destOrd="0" presId="urn:microsoft.com/office/officeart/2005/8/layout/process4"/>
    <dgm:cxn modelId="{12406B5A-1725-104A-90F5-563FE1042853}" type="presParOf" srcId="{A7B2A04C-C02B-6B41-A952-10E8406946DE}" destId="{54E0E1B8-86EE-E442-9451-BD60B74297DE}" srcOrd="4" destOrd="0" presId="urn:microsoft.com/office/officeart/2005/8/layout/process4"/>
    <dgm:cxn modelId="{51B37169-2F78-E04E-B749-D6CB1AC54C4D}" type="presParOf" srcId="{54E0E1B8-86EE-E442-9451-BD60B74297DE}" destId="{CC90CEC5-FC17-2A48-93D8-E40A00C61B9B}" srcOrd="0" destOrd="0" presId="urn:microsoft.com/office/officeart/2005/8/layout/process4"/>
    <dgm:cxn modelId="{0FFE9530-83BF-5F45-944B-05A67680AE98}" type="presParOf" srcId="{A7B2A04C-C02B-6B41-A952-10E8406946DE}" destId="{0DD3EF19-EA6A-9041-8698-E010556C4B90}" srcOrd="5" destOrd="0" presId="urn:microsoft.com/office/officeart/2005/8/layout/process4"/>
    <dgm:cxn modelId="{1B588A28-960C-A643-9C07-EA228E3FFCD5}" type="presParOf" srcId="{A7B2A04C-C02B-6B41-A952-10E8406946DE}" destId="{54069D76-E501-CD45-9A0B-6DAB85520D42}" srcOrd="6" destOrd="0" presId="urn:microsoft.com/office/officeart/2005/8/layout/process4"/>
    <dgm:cxn modelId="{C31D74A3-8694-B54B-A3C8-5A95E08B13D3}" type="presParOf" srcId="{54069D76-E501-CD45-9A0B-6DAB85520D42}" destId="{0B7CBC1E-895B-2142-9635-7DEFACA92522}" srcOrd="0" destOrd="0" presId="urn:microsoft.com/office/officeart/2005/8/layout/process4"/>
    <dgm:cxn modelId="{C6DDC739-C973-8B40-B0F4-F29D16A865F7}" type="presParOf" srcId="{A7B2A04C-C02B-6B41-A952-10E8406946DE}" destId="{32DD1004-8FDD-4845-86D5-4429CABEE940}" srcOrd="7" destOrd="0" presId="urn:microsoft.com/office/officeart/2005/8/layout/process4"/>
    <dgm:cxn modelId="{A4841BAC-6E94-D247-B013-2CC7881179E8}" type="presParOf" srcId="{A7B2A04C-C02B-6B41-A952-10E8406946DE}" destId="{650AD198-37D9-1F44-B9CB-FD2F9AC02420}" srcOrd="8" destOrd="0" presId="urn:microsoft.com/office/officeart/2005/8/layout/process4"/>
    <dgm:cxn modelId="{1D3017F6-C902-CE4F-92A5-973095FF7D77}" type="presParOf" srcId="{650AD198-37D9-1F44-B9CB-FD2F9AC02420}" destId="{F00D75A4-3DF2-7A42-99A5-45790D75A9B0}" srcOrd="0" destOrd="0" presId="urn:microsoft.com/office/officeart/2005/8/layout/process4"/>
    <dgm:cxn modelId="{293C2A84-5152-044E-9737-8CF504B7FC8F}" type="presParOf" srcId="{A7B2A04C-C02B-6B41-A952-10E8406946DE}" destId="{C110AD2B-E9EB-F044-932F-D5FCF8A53759}" srcOrd="9" destOrd="0" presId="urn:microsoft.com/office/officeart/2005/8/layout/process4"/>
    <dgm:cxn modelId="{0D2A3A0F-DDEA-864E-9C31-BB0763A22FA2}" type="presParOf" srcId="{A7B2A04C-C02B-6B41-A952-10E8406946DE}" destId="{55B6D877-6998-F94A-A8B1-7F465D5D23EE}" srcOrd="10" destOrd="0" presId="urn:microsoft.com/office/officeart/2005/8/layout/process4"/>
    <dgm:cxn modelId="{1C44B221-ED8A-1142-BF72-EE5BEA073A99}" type="presParOf" srcId="{55B6D877-6998-F94A-A8B1-7F465D5D23EE}" destId="{006926D6-71AE-6741-9D27-192EC7FD5B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90950-D727-024D-A75F-3F86C2A5E8B2}" type="doc">
      <dgm:prSet loTypeId="urn:microsoft.com/office/officeart/2005/8/layout/process4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8EE4BA5-F196-A34E-8002-79F038E81CB5}">
      <dgm:prSet custT="1"/>
      <dgm:spPr/>
      <dgm:t>
        <a:bodyPr/>
        <a:lstStyle/>
        <a:p>
          <a:pPr algn="l" rtl="0"/>
          <a:r>
            <a:rPr lang="pt-BR" sz="1800" dirty="0" smtClean="0"/>
            <a:t>Mecanismo de transmissão: desconhecido</a:t>
          </a:r>
          <a:endParaRPr lang="pt-BR" sz="1800" dirty="0"/>
        </a:p>
      </dgm:t>
    </dgm:pt>
    <dgm:pt modelId="{222CFCB7-3490-1148-9FDE-41E21CED5435}" type="parTrans" cxnId="{6C164AD7-A3BB-2542-B3A2-73A805BE0039}">
      <dgm:prSet/>
      <dgm:spPr/>
      <dgm:t>
        <a:bodyPr/>
        <a:lstStyle/>
        <a:p>
          <a:pPr algn="l"/>
          <a:endParaRPr lang="pt-BR" sz="1800"/>
        </a:p>
      </dgm:t>
    </dgm:pt>
    <dgm:pt modelId="{C3E74A6F-EA9A-774D-A6FC-CF023F4DED4C}" type="sibTrans" cxnId="{6C164AD7-A3BB-2542-B3A2-73A805BE0039}">
      <dgm:prSet/>
      <dgm:spPr/>
      <dgm:t>
        <a:bodyPr/>
        <a:lstStyle/>
        <a:p>
          <a:pPr algn="l"/>
          <a:endParaRPr lang="pt-BR" sz="1800"/>
        </a:p>
      </dgm:t>
    </dgm:pt>
    <dgm:pt modelId="{9CE6010B-22B2-8646-B7E1-EF4764359A85}">
      <dgm:prSet custT="1"/>
      <dgm:spPr/>
      <dgm:t>
        <a:bodyPr/>
        <a:lstStyle/>
        <a:p>
          <a:pPr algn="l"/>
          <a:r>
            <a:rPr lang="pt-BR" sz="1800" dirty="0" smtClean="0"/>
            <a:t>Sem relação com padrão socioeconômico</a:t>
          </a:r>
          <a:endParaRPr lang="pt-BR" sz="1800" dirty="0"/>
        </a:p>
      </dgm:t>
    </dgm:pt>
    <dgm:pt modelId="{0E5A3753-B6BC-9A4C-AB33-D5167DD56A10}" type="parTrans" cxnId="{F5A05354-5D25-F044-9B5E-F08107FE3DAA}">
      <dgm:prSet/>
      <dgm:spPr/>
      <dgm:t>
        <a:bodyPr/>
        <a:lstStyle/>
        <a:p>
          <a:pPr algn="l"/>
          <a:endParaRPr lang="pt-BR" sz="1800"/>
        </a:p>
      </dgm:t>
    </dgm:pt>
    <dgm:pt modelId="{D3621654-E2D7-B643-8464-4E5F4BBC8CF8}" type="sibTrans" cxnId="{F5A05354-5D25-F044-9B5E-F08107FE3DAA}">
      <dgm:prSet/>
      <dgm:spPr/>
      <dgm:t>
        <a:bodyPr/>
        <a:lstStyle/>
        <a:p>
          <a:pPr algn="l"/>
          <a:endParaRPr lang="pt-BR" sz="1800"/>
        </a:p>
      </dgm:t>
    </dgm:pt>
    <dgm:pt modelId="{2136D607-57C8-304C-AE8F-87AC686BF987}">
      <dgm:prSet custT="1"/>
      <dgm:spPr/>
      <dgm:t>
        <a:bodyPr/>
        <a:lstStyle/>
        <a:p>
          <a:pPr algn="l"/>
          <a:r>
            <a:rPr lang="pt-BR" sz="1800" dirty="0" smtClean="0"/>
            <a:t>Acomete preferencialmente mulheres e crianças com cabelos longos</a:t>
          </a:r>
          <a:endParaRPr lang="pt-BR" sz="1800" dirty="0"/>
        </a:p>
      </dgm:t>
    </dgm:pt>
    <dgm:pt modelId="{C21B3C10-73CD-EF4B-9E51-A15670152CF6}" type="parTrans" cxnId="{FC1487E1-5098-CD4C-808F-12EC30402A98}">
      <dgm:prSet/>
      <dgm:spPr/>
      <dgm:t>
        <a:bodyPr/>
        <a:lstStyle/>
        <a:p>
          <a:pPr algn="l"/>
          <a:endParaRPr lang="pt-BR" sz="1800"/>
        </a:p>
      </dgm:t>
    </dgm:pt>
    <dgm:pt modelId="{1736AADB-19FB-AA4C-B231-028D796AD46B}" type="sibTrans" cxnId="{FC1487E1-5098-CD4C-808F-12EC30402A98}">
      <dgm:prSet/>
      <dgm:spPr/>
      <dgm:t>
        <a:bodyPr/>
        <a:lstStyle/>
        <a:p>
          <a:pPr algn="l"/>
          <a:endParaRPr lang="pt-BR" sz="1800"/>
        </a:p>
      </dgm:t>
    </dgm:pt>
    <dgm:pt modelId="{08308AEF-41D5-744C-A73B-9C3A325E31C9}">
      <dgm:prSet custT="1"/>
      <dgm:spPr/>
      <dgm:t>
        <a:bodyPr/>
        <a:lstStyle/>
        <a:p>
          <a:pPr algn="l"/>
          <a:r>
            <a:rPr lang="pt-BR" sz="1800" dirty="0" smtClean="0"/>
            <a:t>Relacionado com o hábito de prender os cabelos úmidos, uso de condicionadores e óleos que retém a umidade capilar</a:t>
          </a:r>
          <a:endParaRPr lang="pt-BR" sz="1800" dirty="0"/>
        </a:p>
      </dgm:t>
    </dgm:pt>
    <dgm:pt modelId="{7A547692-5017-F041-B09B-A626B0A262EC}" type="parTrans" cxnId="{8275F946-7EFC-F141-8A43-0777A3AA77CD}">
      <dgm:prSet/>
      <dgm:spPr/>
      <dgm:t>
        <a:bodyPr/>
        <a:lstStyle/>
        <a:p>
          <a:pPr algn="l"/>
          <a:endParaRPr lang="pt-BR" sz="1800"/>
        </a:p>
      </dgm:t>
    </dgm:pt>
    <dgm:pt modelId="{57F16700-83E8-674E-BC17-87BD323BC2E5}" type="sibTrans" cxnId="{8275F946-7EFC-F141-8A43-0777A3AA77CD}">
      <dgm:prSet/>
      <dgm:spPr/>
      <dgm:t>
        <a:bodyPr/>
        <a:lstStyle/>
        <a:p>
          <a:pPr algn="l"/>
          <a:endParaRPr lang="pt-BR" sz="1800"/>
        </a:p>
      </dgm:t>
    </dgm:pt>
    <dgm:pt modelId="{35AC71AD-A3B0-DA4A-A378-23FB13528F1B}">
      <dgm:prSet custT="1"/>
      <dgm:spPr/>
      <dgm:t>
        <a:bodyPr/>
        <a:lstStyle/>
        <a:p>
          <a:pPr algn="l"/>
          <a:r>
            <a:rPr lang="pt-BR" sz="1800" dirty="0" smtClean="0"/>
            <a:t>Outras topografias: barba, bigode, pelos axilares e pubianos, cílios e sobrancelhas</a:t>
          </a:r>
          <a:endParaRPr lang="pt-BR" sz="1800" dirty="0"/>
        </a:p>
      </dgm:t>
    </dgm:pt>
    <dgm:pt modelId="{1739ED7A-2899-8D4E-846A-F7AF58F70921}" type="parTrans" cxnId="{C212E308-2119-8A45-A1A8-C5814D886F36}">
      <dgm:prSet/>
      <dgm:spPr/>
      <dgm:t>
        <a:bodyPr/>
        <a:lstStyle/>
        <a:p>
          <a:pPr algn="l"/>
          <a:endParaRPr lang="pt-BR" sz="1800"/>
        </a:p>
      </dgm:t>
    </dgm:pt>
    <dgm:pt modelId="{2F05CFD4-C583-8744-9AB4-5899999DA56A}" type="sibTrans" cxnId="{C212E308-2119-8A45-A1A8-C5814D886F36}">
      <dgm:prSet/>
      <dgm:spPr/>
      <dgm:t>
        <a:bodyPr/>
        <a:lstStyle/>
        <a:p>
          <a:pPr algn="l"/>
          <a:endParaRPr lang="pt-BR" sz="1800"/>
        </a:p>
      </dgm:t>
    </dgm:pt>
    <dgm:pt modelId="{CFF613D7-3EDB-A74D-B117-8887900E0B49}">
      <dgm:prSet custT="1"/>
      <dgm:spPr/>
      <dgm:t>
        <a:bodyPr/>
        <a:lstStyle/>
        <a:p>
          <a:pPr algn="l"/>
          <a:r>
            <a:rPr lang="pt-BR" sz="1800" dirty="0" smtClean="0"/>
            <a:t>Folículos pilosos não são acometidos</a:t>
          </a:r>
          <a:endParaRPr lang="pt-BR" sz="1800" dirty="0"/>
        </a:p>
      </dgm:t>
    </dgm:pt>
    <dgm:pt modelId="{C8F2517C-CE4C-B74D-A83E-4D820F009399}" type="parTrans" cxnId="{953E4D35-C4C2-F941-820B-A6D4660396E1}">
      <dgm:prSet/>
      <dgm:spPr/>
      <dgm:t>
        <a:bodyPr/>
        <a:lstStyle/>
        <a:p>
          <a:pPr algn="l"/>
          <a:endParaRPr lang="pt-BR" sz="1800"/>
        </a:p>
      </dgm:t>
    </dgm:pt>
    <dgm:pt modelId="{EBCBA8FC-2E1B-274B-A98C-BE4BB5CD1728}" type="sibTrans" cxnId="{953E4D35-C4C2-F941-820B-A6D4660396E1}">
      <dgm:prSet/>
      <dgm:spPr/>
      <dgm:t>
        <a:bodyPr/>
        <a:lstStyle/>
        <a:p>
          <a:pPr algn="l"/>
          <a:endParaRPr lang="pt-BR" sz="1800"/>
        </a:p>
      </dgm:t>
    </dgm:pt>
    <dgm:pt modelId="{8848B014-3A83-7F47-9946-C7D83CC47D31}">
      <dgm:prSet/>
      <dgm:spPr/>
      <dgm:t>
        <a:bodyPr/>
        <a:lstStyle/>
        <a:p>
          <a:pPr algn="l"/>
          <a:r>
            <a:rPr lang="pt-BR" smtClean="0"/>
            <a:t>Imunossuprimidos: lesões pustulosas, nodulares, purpúricas ou necróticas disseminadas</a:t>
          </a:r>
          <a:endParaRPr lang="pt-BR" dirty="0"/>
        </a:p>
      </dgm:t>
    </dgm:pt>
    <dgm:pt modelId="{F3E3785C-D760-7C4B-89D5-F56D0EC2A4C1}" type="parTrans" cxnId="{299F9C0B-4EC6-B14F-BC3C-F0A4E0EFD3CC}">
      <dgm:prSet/>
      <dgm:spPr/>
      <dgm:t>
        <a:bodyPr/>
        <a:lstStyle/>
        <a:p>
          <a:pPr algn="l"/>
          <a:endParaRPr lang="pt-BR"/>
        </a:p>
      </dgm:t>
    </dgm:pt>
    <dgm:pt modelId="{4B477808-A8F5-7B40-946F-E52C810F2806}" type="sibTrans" cxnId="{299F9C0B-4EC6-B14F-BC3C-F0A4E0EFD3CC}">
      <dgm:prSet/>
      <dgm:spPr/>
      <dgm:t>
        <a:bodyPr/>
        <a:lstStyle/>
        <a:p>
          <a:pPr algn="l"/>
          <a:endParaRPr lang="pt-BR"/>
        </a:p>
      </dgm:t>
    </dgm:pt>
    <dgm:pt modelId="{A7B2A04C-C02B-6B41-A952-10E8406946DE}" type="pres">
      <dgm:prSet presAssocID="{11390950-D727-024D-A75F-3F86C2A5E8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AD5040-9662-B94F-91DD-5BDDC7CAAC99}" type="pres">
      <dgm:prSet presAssocID="{8848B014-3A83-7F47-9946-C7D83CC47D31}" presName="boxAndChildren" presStyleCnt="0"/>
      <dgm:spPr/>
    </dgm:pt>
    <dgm:pt modelId="{9CCD38F6-7E32-B54F-A8BF-92415C559645}" type="pres">
      <dgm:prSet presAssocID="{8848B014-3A83-7F47-9946-C7D83CC47D31}" presName="parentTextBox" presStyleLbl="node1" presStyleIdx="0" presStyleCnt="7"/>
      <dgm:spPr/>
      <dgm:t>
        <a:bodyPr/>
        <a:lstStyle/>
        <a:p>
          <a:endParaRPr lang="pt-BR"/>
        </a:p>
      </dgm:t>
    </dgm:pt>
    <dgm:pt modelId="{13210B12-331F-0341-8DCB-1566849B2C69}" type="pres">
      <dgm:prSet presAssocID="{EBCBA8FC-2E1B-274B-A98C-BE4BB5CD1728}" presName="sp" presStyleCnt="0"/>
      <dgm:spPr/>
    </dgm:pt>
    <dgm:pt modelId="{BDE46EE9-3F9C-B442-BBBA-7F7E43BD8818}" type="pres">
      <dgm:prSet presAssocID="{CFF613D7-3EDB-A74D-B117-8887900E0B49}" presName="arrowAndChildren" presStyleCnt="0"/>
      <dgm:spPr/>
    </dgm:pt>
    <dgm:pt modelId="{043903C9-E831-D94D-B26E-6B5E9ACFD438}" type="pres">
      <dgm:prSet presAssocID="{CFF613D7-3EDB-A74D-B117-8887900E0B49}" presName="parentTextArrow" presStyleLbl="node1" presStyleIdx="1" presStyleCnt="7"/>
      <dgm:spPr/>
      <dgm:t>
        <a:bodyPr/>
        <a:lstStyle/>
        <a:p>
          <a:endParaRPr lang="pt-BR"/>
        </a:p>
      </dgm:t>
    </dgm:pt>
    <dgm:pt modelId="{D17453F1-D831-554E-90B3-DCE8F691C3E0}" type="pres">
      <dgm:prSet presAssocID="{2F05CFD4-C583-8744-9AB4-5899999DA56A}" presName="sp" presStyleCnt="0"/>
      <dgm:spPr/>
    </dgm:pt>
    <dgm:pt modelId="{8E4CEECD-40F9-C047-8983-3DDD3AE4866C}" type="pres">
      <dgm:prSet presAssocID="{35AC71AD-A3B0-DA4A-A378-23FB13528F1B}" presName="arrowAndChildren" presStyleCnt="0"/>
      <dgm:spPr/>
    </dgm:pt>
    <dgm:pt modelId="{9DC89532-A7B7-CA48-9004-88B83B09956F}" type="pres">
      <dgm:prSet presAssocID="{35AC71AD-A3B0-DA4A-A378-23FB13528F1B}" presName="parentTextArrow" presStyleLbl="node1" presStyleIdx="2" presStyleCnt="7"/>
      <dgm:spPr/>
      <dgm:t>
        <a:bodyPr/>
        <a:lstStyle/>
        <a:p>
          <a:endParaRPr lang="pt-BR"/>
        </a:p>
      </dgm:t>
    </dgm:pt>
    <dgm:pt modelId="{FBBB072A-785A-1D46-8C99-AEE94FD96F9F}" type="pres">
      <dgm:prSet presAssocID="{57F16700-83E8-674E-BC17-87BD323BC2E5}" presName="sp" presStyleCnt="0"/>
      <dgm:spPr/>
    </dgm:pt>
    <dgm:pt modelId="{54E0E1B8-86EE-E442-9451-BD60B74297DE}" type="pres">
      <dgm:prSet presAssocID="{08308AEF-41D5-744C-A73B-9C3A325E31C9}" presName="arrowAndChildren" presStyleCnt="0"/>
      <dgm:spPr/>
    </dgm:pt>
    <dgm:pt modelId="{CC90CEC5-FC17-2A48-93D8-E40A00C61B9B}" type="pres">
      <dgm:prSet presAssocID="{08308AEF-41D5-744C-A73B-9C3A325E31C9}" presName="parentTextArrow" presStyleLbl="node1" presStyleIdx="3" presStyleCnt="7"/>
      <dgm:spPr/>
      <dgm:t>
        <a:bodyPr/>
        <a:lstStyle/>
        <a:p>
          <a:endParaRPr lang="pt-BR"/>
        </a:p>
      </dgm:t>
    </dgm:pt>
    <dgm:pt modelId="{0DD3EF19-EA6A-9041-8698-E010556C4B90}" type="pres">
      <dgm:prSet presAssocID="{1736AADB-19FB-AA4C-B231-028D796AD46B}" presName="sp" presStyleCnt="0"/>
      <dgm:spPr/>
    </dgm:pt>
    <dgm:pt modelId="{54069D76-E501-CD45-9A0B-6DAB85520D42}" type="pres">
      <dgm:prSet presAssocID="{2136D607-57C8-304C-AE8F-87AC686BF987}" presName="arrowAndChildren" presStyleCnt="0"/>
      <dgm:spPr/>
    </dgm:pt>
    <dgm:pt modelId="{0B7CBC1E-895B-2142-9635-7DEFACA92522}" type="pres">
      <dgm:prSet presAssocID="{2136D607-57C8-304C-AE8F-87AC686BF987}" presName="parentTextArrow" presStyleLbl="node1" presStyleIdx="4" presStyleCnt="7"/>
      <dgm:spPr/>
      <dgm:t>
        <a:bodyPr/>
        <a:lstStyle/>
        <a:p>
          <a:endParaRPr lang="pt-BR"/>
        </a:p>
      </dgm:t>
    </dgm:pt>
    <dgm:pt modelId="{32DD1004-8FDD-4845-86D5-4429CABEE940}" type="pres">
      <dgm:prSet presAssocID="{D3621654-E2D7-B643-8464-4E5F4BBC8CF8}" presName="sp" presStyleCnt="0"/>
      <dgm:spPr/>
    </dgm:pt>
    <dgm:pt modelId="{650AD198-37D9-1F44-B9CB-FD2F9AC02420}" type="pres">
      <dgm:prSet presAssocID="{9CE6010B-22B2-8646-B7E1-EF4764359A85}" presName="arrowAndChildren" presStyleCnt="0"/>
      <dgm:spPr/>
    </dgm:pt>
    <dgm:pt modelId="{F00D75A4-3DF2-7A42-99A5-45790D75A9B0}" type="pres">
      <dgm:prSet presAssocID="{9CE6010B-22B2-8646-B7E1-EF4764359A85}" presName="parentTextArrow" presStyleLbl="node1" presStyleIdx="5" presStyleCnt="7"/>
      <dgm:spPr/>
      <dgm:t>
        <a:bodyPr/>
        <a:lstStyle/>
        <a:p>
          <a:endParaRPr lang="pt-BR"/>
        </a:p>
      </dgm:t>
    </dgm:pt>
    <dgm:pt modelId="{C110AD2B-E9EB-F044-932F-D5FCF8A53759}" type="pres">
      <dgm:prSet presAssocID="{C3E74A6F-EA9A-774D-A6FC-CF023F4DED4C}" presName="sp" presStyleCnt="0"/>
      <dgm:spPr/>
    </dgm:pt>
    <dgm:pt modelId="{55B6D877-6998-F94A-A8B1-7F465D5D23EE}" type="pres">
      <dgm:prSet presAssocID="{E8EE4BA5-F196-A34E-8002-79F038E81CB5}" presName="arrowAndChildren" presStyleCnt="0"/>
      <dgm:spPr/>
    </dgm:pt>
    <dgm:pt modelId="{006926D6-71AE-6741-9D27-192EC7FD5BCF}" type="pres">
      <dgm:prSet presAssocID="{E8EE4BA5-F196-A34E-8002-79F038E81CB5}" presName="parentTextArrow" presStyleLbl="node1" presStyleIdx="6" presStyleCnt="7"/>
      <dgm:spPr/>
      <dgm:t>
        <a:bodyPr/>
        <a:lstStyle/>
        <a:p>
          <a:endParaRPr lang="pt-BR"/>
        </a:p>
      </dgm:t>
    </dgm:pt>
  </dgm:ptLst>
  <dgm:cxnLst>
    <dgm:cxn modelId="{F5A05354-5D25-F044-9B5E-F08107FE3DAA}" srcId="{11390950-D727-024D-A75F-3F86C2A5E8B2}" destId="{9CE6010B-22B2-8646-B7E1-EF4764359A85}" srcOrd="1" destOrd="0" parTransId="{0E5A3753-B6BC-9A4C-AB33-D5167DD56A10}" sibTransId="{D3621654-E2D7-B643-8464-4E5F4BBC8CF8}"/>
    <dgm:cxn modelId="{953E4D35-C4C2-F941-820B-A6D4660396E1}" srcId="{11390950-D727-024D-A75F-3F86C2A5E8B2}" destId="{CFF613D7-3EDB-A74D-B117-8887900E0B49}" srcOrd="5" destOrd="0" parTransId="{C8F2517C-CE4C-B74D-A83E-4D820F009399}" sibTransId="{EBCBA8FC-2E1B-274B-A98C-BE4BB5CD1728}"/>
    <dgm:cxn modelId="{9025336C-0B3B-9148-8CD8-779E0F1D9F67}" type="presOf" srcId="{35AC71AD-A3B0-DA4A-A378-23FB13528F1B}" destId="{9DC89532-A7B7-CA48-9004-88B83B09956F}" srcOrd="0" destOrd="0" presId="urn:microsoft.com/office/officeart/2005/8/layout/process4"/>
    <dgm:cxn modelId="{D74EAE2E-6CC7-7F4A-8CC1-4721FCBE3676}" type="presOf" srcId="{9CE6010B-22B2-8646-B7E1-EF4764359A85}" destId="{F00D75A4-3DF2-7A42-99A5-45790D75A9B0}" srcOrd="0" destOrd="0" presId="urn:microsoft.com/office/officeart/2005/8/layout/process4"/>
    <dgm:cxn modelId="{25C82FFD-0BB9-8E48-B92B-B4E969200BD0}" type="presOf" srcId="{11390950-D727-024D-A75F-3F86C2A5E8B2}" destId="{A7B2A04C-C02B-6B41-A952-10E8406946DE}" srcOrd="0" destOrd="0" presId="urn:microsoft.com/office/officeart/2005/8/layout/process4"/>
    <dgm:cxn modelId="{6C164AD7-A3BB-2542-B3A2-73A805BE0039}" srcId="{11390950-D727-024D-A75F-3F86C2A5E8B2}" destId="{E8EE4BA5-F196-A34E-8002-79F038E81CB5}" srcOrd="0" destOrd="0" parTransId="{222CFCB7-3490-1148-9FDE-41E21CED5435}" sibTransId="{C3E74A6F-EA9A-774D-A6FC-CF023F4DED4C}"/>
    <dgm:cxn modelId="{3F9296EF-0959-3E4E-94DB-78E8BF221215}" type="presOf" srcId="{2136D607-57C8-304C-AE8F-87AC686BF987}" destId="{0B7CBC1E-895B-2142-9635-7DEFACA92522}" srcOrd="0" destOrd="0" presId="urn:microsoft.com/office/officeart/2005/8/layout/process4"/>
    <dgm:cxn modelId="{C212E308-2119-8A45-A1A8-C5814D886F36}" srcId="{11390950-D727-024D-A75F-3F86C2A5E8B2}" destId="{35AC71AD-A3B0-DA4A-A378-23FB13528F1B}" srcOrd="4" destOrd="0" parTransId="{1739ED7A-2899-8D4E-846A-F7AF58F70921}" sibTransId="{2F05CFD4-C583-8744-9AB4-5899999DA56A}"/>
    <dgm:cxn modelId="{123738FB-0E0F-A641-8486-BC7A2E736456}" type="presOf" srcId="{08308AEF-41D5-744C-A73B-9C3A325E31C9}" destId="{CC90CEC5-FC17-2A48-93D8-E40A00C61B9B}" srcOrd="0" destOrd="0" presId="urn:microsoft.com/office/officeart/2005/8/layout/process4"/>
    <dgm:cxn modelId="{FC1487E1-5098-CD4C-808F-12EC30402A98}" srcId="{11390950-D727-024D-A75F-3F86C2A5E8B2}" destId="{2136D607-57C8-304C-AE8F-87AC686BF987}" srcOrd="2" destOrd="0" parTransId="{C21B3C10-73CD-EF4B-9E51-A15670152CF6}" sibTransId="{1736AADB-19FB-AA4C-B231-028D796AD46B}"/>
    <dgm:cxn modelId="{8275F946-7EFC-F141-8A43-0777A3AA77CD}" srcId="{11390950-D727-024D-A75F-3F86C2A5E8B2}" destId="{08308AEF-41D5-744C-A73B-9C3A325E31C9}" srcOrd="3" destOrd="0" parTransId="{7A547692-5017-F041-B09B-A626B0A262EC}" sibTransId="{57F16700-83E8-674E-BC17-87BD323BC2E5}"/>
    <dgm:cxn modelId="{D13CF4AB-5960-D84A-B902-BF8CAFE06F4B}" type="presOf" srcId="{8848B014-3A83-7F47-9946-C7D83CC47D31}" destId="{9CCD38F6-7E32-B54F-A8BF-92415C559645}" srcOrd="0" destOrd="0" presId="urn:microsoft.com/office/officeart/2005/8/layout/process4"/>
    <dgm:cxn modelId="{E4770EB2-B2F6-DC4E-8DAA-E11D039352D7}" type="presOf" srcId="{CFF613D7-3EDB-A74D-B117-8887900E0B49}" destId="{043903C9-E831-D94D-B26E-6B5E9ACFD438}" srcOrd="0" destOrd="0" presId="urn:microsoft.com/office/officeart/2005/8/layout/process4"/>
    <dgm:cxn modelId="{299F9C0B-4EC6-B14F-BC3C-F0A4E0EFD3CC}" srcId="{11390950-D727-024D-A75F-3F86C2A5E8B2}" destId="{8848B014-3A83-7F47-9946-C7D83CC47D31}" srcOrd="6" destOrd="0" parTransId="{F3E3785C-D760-7C4B-89D5-F56D0EC2A4C1}" sibTransId="{4B477808-A8F5-7B40-946F-E52C810F2806}"/>
    <dgm:cxn modelId="{2097958B-766C-6246-A067-951BD26D5A99}" type="presOf" srcId="{E8EE4BA5-F196-A34E-8002-79F038E81CB5}" destId="{006926D6-71AE-6741-9D27-192EC7FD5BCF}" srcOrd="0" destOrd="0" presId="urn:microsoft.com/office/officeart/2005/8/layout/process4"/>
    <dgm:cxn modelId="{E013DC37-0993-8542-8607-5F0C1B4FE691}" type="presParOf" srcId="{A7B2A04C-C02B-6B41-A952-10E8406946DE}" destId="{B2AD5040-9662-B94F-91DD-5BDDC7CAAC99}" srcOrd="0" destOrd="0" presId="urn:microsoft.com/office/officeart/2005/8/layout/process4"/>
    <dgm:cxn modelId="{E909F3BD-B158-6746-8C26-22E6F9DE45F8}" type="presParOf" srcId="{B2AD5040-9662-B94F-91DD-5BDDC7CAAC99}" destId="{9CCD38F6-7E32-B54F-A8BF-92415C559645}" srcOrd="0" destOrd="0" presId="urn:microsoft.com/office/officeart/2005/8/layout/process4"/>
    <dgm:cxn modelId="{5384FB79-6320-714E-8B80-12047AF2E252}" type="presParOf" srcId="{A7B2A04C-C02B-6B41-A952-10E8406946DE}" destId="{13210B12-331F-0341-8DCB-1566849B2C69}" srcOrd="1" destOrd="0" presId="urn:microsoft.com/office/officeart/2005/8/layout/process4"/>
    <dgm:cxn modelId="{2F327378-AB3F-2A4F-844F-78ADD454126D}" type="presParOf" srcId="{A7B2A04C-C02B-6B41-A952-10E8406946DE}" destId="{BDE46EE9-3F9C-B442-BBBA-7F7E43BD8818}" srcOrd="2" destOrd="0" presId="urn:microsoft.com/office/officeart/2005/8/layout/process4"/>
    <dgm:cxn modelId="{F9F4C93F-321E-594E-8DAD-2C04216F717E}" type="presParOf" srcId="{BDE46EE9-3F9C-B442-BBBA-7F7E43BD8818}" destId="{043903C9-E831-D94D-B26E-6B5E9ACFD438}" srcOrd="0" destOrd="0" presId="urn:microsoft.com/office/officeart/2005/8/layout/process4"/>
    <dgm:cxn modelId="{0774A1CF-6DED-4E47-AE96-9EE1D086D755}" type="presParOf" srcId="{A7B2A04C-C02B-6B41-A952-10E8406946DE}" destId="{D17453F1-D831-554E-90B3-DCE8F691C3E0}" srcOrd="3" destOrd="0" presId="urn:microsoft.com/office/officeart/2005/8/layout/process4"/>
    <dgm:cxn modelId="{50AB4269-0EF9-6A4F-937A-89444405479D}" type="presParOf" srcId="{A7B2A04C-C02B-6B41-A952-10E8406946DE}" destId="{8E4CEECD-40F9-C047-8983-3DDD3AE4866C}" srcOrd="4" destOrd="0" presId="urn:microsoft.com/office/officeart/2005/8/layout/process4"/>
    <dgm:cxn modelId="{BFD79334-E47C-6849-AB41-3D2BF0DC41EB}" type="presParOf" srcId="{8E4CEECD-40F9-C047-8983-3DDD3AE4866C}" destId="{9DC89532-A7B7-CA48-9004-88B83B09956F}" srcOrd="0" destOrd="0" presId="urn:microsoft.com/office/officeart/2005/8/layout/process4"/>
    <dgm:cxn modelId="{5D066336-62E0-6240-B9F0-AB599CE164D1}" type="presParOf" srcId="{A7B2A04C-C02B-6B41-A952-10E8406946DE}" destId="{FBBB072A-785A-1D46-8C99-AEE94FD96F9F}" srcOrd="5" destOrd="0" presId="urn:microsoft.com/office/officeart/2005/8/layout/process4"/>
    <dgm:cxn modelId="{C1E155C6-8260-D542-913C-E4394C6BD240}" type="presParOf" srcId="{A7B2A04C-C02B-6B41-A952-10E8406946DE}" destId="{54E0E1B8-86EE-E442-9451-BD60B74297DE}" srcOrd="6" destOrd="0" presId="urn:microsoft.com/office/officeart/2005/8/layout/process4"/>
    <dgm:cxn modelId="{E7851CAE-8249-604E-9ADA-33D7ADF122E7}" type="presParOf" srcId="{54E0E1B8-86EE-E442-9451-BD60B74297DE}" destId="{CC90CEC5-FC17-2A48-93D8-E40A00C61B9B}" srcOrd="0" destOrd="0" presId="urn:microsoft.com/office/officeart/2005/8/layout/process4"/>
    <dgm:cxn modelId="{71BC7324-1F78-BC47-AD01-F84402A1830B}" type="presParOf" srcId="{A7B2A04C-C02B-6B41-A952-10E8406946DE}" destId="{0DD3EF19-EA6A-9041-8698-E010556C4B90}" srcOrd="7" destOrd="0" presId="urn:microsoft.com/office/officeart/2005/8/layout/process4"/>
    <dgm:cxn modelId="{604BEBB0-AB3C-5D4D-90E6-3BCD0BE80AE2}" type="presParOf" srcId="{A7B2A04C-C02B-6B41-A952-10E8406946DE}" destId="{54069D76-E501-CD45-9A0B-6DAB85520D42}" srcOrd="8" destOrd="0" presId="urn:microsoft.com/office/officeart/2005/8/layout/process4"/>
    <dgm:cxn modelId="{DDFE1D74-C3D6-F546-B745-1ED2C9A5AFAD}" type="presParOf" srcId="{54069D76-E501-CD45-9A0B-6DAB85520D42}" destId="{0B7CBC1E-895B-2142-9635-7DEFACA92522}" srcOrd="0" destOrd="0" presId="urn:microsoft.com/office/officeart/2005/8/layout/process4"/>
    <dgm:cxn modelId="{60DC686C-EA1F-B545-9DF6-89B740D4401E}" type="presParOf" srcId="{A7B2A04C-C02B-6B41-A952-10E8406946DE}" destId="{32DD1004-8FDD-4845-86D5-4429CABEE940}" srcOrd="9" destOrd="0" presId="urn:microsoft.com/office/officeart/2005/8/layout/process4"/>
    <dgm:cxn modelId="{5873BD70-B4C0-7241-A0CA-E49C15646CD3}" type="presParOf" srcId="{A7B2A04C-C02B-6B41-A952-10E8406946DE}" destId="{650AD198-37D9-1F44-B9CB-FD2F9AC02420}" srcOrd="10" destOrd="0" presId="urn:microsoft.com/office/officeart/2005/8/layout/process4"/>
    <dgm:cxn modelId="{E80595AA-202F-6A4A-90C3-A205807C0779}" type="presParOf" srcId="{650AD198-37D9-1F44-B9CB-FD2F9AC02420}" destId="{F00D75A4-3DF2-7A42-99A5-45790D75A9B0}" srcOrd="0" destOrd="0" presId="urn:microsoft.com/office/officeart/2005/8/layout/process4"/>
    <dgm:cxn modelId="{93EC345D-068D-804A-B056-59CCB955F253}" type="presParOf" srcId="{A7B2A04C-C02B-6B41-A952-10E8406946DE}" destId="{C110AD2B-E9EB-F044-932F-D5FCF8A53759}" srcOrd="11" destOrd="0" presId="urn:microsoft.com/office/officeart/2005/8/layout/process4"/>
    <dgm:cxn modelId="{8D998EED-7D2B-C346-8666-1925A80071BD}" type="presParOf" srcId="{A7B2A04C-C02B-6B41-A952-10E8406946DE}" destId="{55B6D877-6998-F94A-A8B1-7F465D5D23EE}" srcOrd="12" destOrd="0" presId="urn:microsoft.com/office/officeart/2005/8/layout/process4"/>
    <dgm:cxn modelId="{6434A851-782A-D44A-A3C2-77E6629F06FB}" type="presParOf" srcId="{55B6D877-6998-F94A-A8B1-7F465D5D23EE}" destId="{006926D6-71AE-6741-9D27-192EC7FD5B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8C873-0346-4047-BE1B-71591A41B3E7}" type="doc">
      <dgm:prSet loTypeId="urn:microsoft.com/office/officeart/2005/8/layout/orgChart1" loCatId="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2B3F47E4-5861-5C4E-83F9-6A7E45F299AB}">
      <dgm:prSet phldrT="[Texto]"/>
      <dgm:spPr/>
      <dgm:t>
        <a:bodyPr/>
        <a:lstStyle/>
        <a:p>
          <a:r>
            <a:rPr lang="pt-BR" b="1" dirty="0" smtClean="0"/>
            <a:t>DIAGNÓSTICOS DIFERENCIAIS OU SIMULADORES:</a:t>
          </a:r>
          <a:endParaRPr lang="pt-BR" dirty="0"/>
        </a:p>
      </dgm:t>
    </dgm:pt>
    <dgm:pt modelId="{B079A196-70FA-154D-9DAD-5D8B307CB92F}" type="parTrans" cxnId="{F32185B0-FA3C-8F46-83AE-1AAA11D05BB5}">
      <dgm:prSet/>
      <dgm:spPr/>
      <dgm:t>
        <a:bodyPr/>
        <a:lstStyle/>
        <a:p>
          <a:endParaRPr lang="pt-BR"/>
        </a:p>
      </dgm:t>
    </dgm:pt>
    <dgm:pt modelId="{99CA957C-06CD-7745-B8BE-DF1416BE9A90}" type="sibTrans" cxnId="{F32185B0-FA3C-8F46-83AE-1AAA11D05BB5}">
      <dgm:prSet/>
      <dgm:spPr/>
      <dgm:t>
        <a:bodyPr/>
        <a:lstStyle/>
        <a:p>
          <a:endParaRPr lang="pt-BR"/>
        </a:p>
      </dgm:t>
    </dgm:pt>
    <dgm:pt modelId="{70C87853-47B8-164D-A5BD-678174BBF17D}">
      <dgm:prSet phldrT="[Texto]"/>
      <dgm:spPr/>
      <dgm:t>
        <a:bodyPr/>
        <a:lstStyle/>
        <a:p>
          <a:r>
            <a:rPr lang="pt-BR" dirty="0" smtClean="0"/>
            <a:t>Pediculose capitis (lêndeas)</a:t>
          </a:r>
          <a:endParaRPr lang="pt-BR" dirty="0"/>
        </a:p>
      </dgm:t>
    </dgm:pt>
    <dgm:pt modelId="{F6D58245-6399-414B-A6BF-50D5D6ABC27E}" type="parTrans" cxnId="{22079B19-5ABE-0A4F-A9C9-876E193F6D45}">
      <dgm:prSet/>
      <dgm:spPr/>
      <dgm:t>
        <a:bodyPr/>
        <a:lstStyle/>
        <a:p>
          <a:endParaRPr lang="pt-BR"/>
        </a:p>
      </dgm:t>
    </dgm:pt>
    <dgm:pt modelId="{55265A69-32B9-A540-B67B-E778B9747AEF}" type="sibTrans" cxnId="{22079B19-5ABE-0A4F-A9C9-876E193F6D45}">
      <dgm:prSet/>
      <dgm:spPr/>
      <dgm:t>
        <a:bodyPr/>
        <a:lstStyle/>
        <a:p>
          <a:endParaRPr lang="pt-BR"/>
        </a:p>
      </dgm:t>
    </dgm:pt>
    <dgm:pt modelId="{D1C3AC52-AAB9-A54A-9C32-EFFE31BB7690}">
      <dgm:prSet phldrT="[Texto]"/>
      <dgm:spPr/>
      <dgm:t>
        <a:bodyPr/>
        <a:lstStyle/>
        <a:p>
          <a:r>
            <a:rPr lang="pt-BR" dirty="0" err="1" smtClean="0"/>
            <a:t>Tricorrexe</a:t>
          </a:r>
          <a:r>
            <a:rPr lang="pt-BR" dirty="0" smtClean="0"/>
            <a:t> nodosa (anormalidades da haste do cabelo)</a:t>
          </a:r>
          <a:endParaRPr lang="pt-BR" dirty="0"/>
        </a:p>
      </dgm:t>
    </dgm:pt>
    <dgm:pt modelId="{31E90454-21A6-9248-81F1-2C7622A2AF60}" type="parTrans" cxnId="{909368AE-5F48-8E4B-9ABB-9DF891EE114F}">
      <dgm:prSet/>
      <dgm:spPr/>
      <dgm:t>
        <a:bodyPr/>
        <a:lstStyle/>
        <a:p>
          <a:endParaRPr lang="pt-BR"/>
        </a:p>
      </dgm:t>
    </dgm:pt>
    <dgm:pt modelId="{5D2ECB17-6806-A243-9AED-E36E42EFDC5C}" type="sibTrans" cxnId="{909368AE-5F48-8E4B-9ABB-9DF891EE114F}">
      <dgm:prSet/>
      <dgm:spPr/>
      <dgm:t>
        <a:bodyPr/>
        <a:lstStyle/>
        <a:p>
          <a:endParaRPr lang="pt-BR"/>
        </a:p>
      </dgm:t>
    </dgm:pt>
    <dgm:pt modelId="{E2D35AFA-6D22-804C-836A-D7099824CFB5}">
      <dgm:prSet phldrT="[Texto]"/>
      <dgm:spPr/>
      <dgm:t>
        <a:bodyPr/>
        <a:lstStyle/>
        <a:p>
          <a:r>
            <a:rPr lang="pt-BR" dirty="0" err="1" smtClean="0"/>
            <a:t>Tricoptilose</a:t>
          </a:r>
          <a:endParaRPr lang="pt-BR" dirty="0" smtClean="0"/>
        </a:p>
        <a:p>
          <a:r>
            <a:rPr lang="pt-BR" dirty="0" smtClean="0"/>
            <a:t>(pontas duplas)</a:t>
          </a:r>
          <a:endParaRPr lang="pt-BR" dirty="0"/>
        </a:p>
      </dgm:t>
    </dgm:pt>
    <dgm:pt modelId="{9C509A22-C787-B448-A7FC-AC7A4B1BE5FE}" type="parTrans" cxnId="{B1CFC05B-9E62-9B4D-9160-14D9A9071AEF}">
      <dgm:prSet/>
      <dgm:spPr/>
      <dgm:t>
        <a:bodyPr/>
        <a:lstStyle/>
        <a:p>
          <a:endParaRPr lang="pt-BR"/>
        </a:p>
      </dgm:t>
    </dgm:pt>
    <dgm:pt modelId="{620A65DF-9FD4-FE48-AA31-47B31E349E84}" type="sibTrans" cxnId="{B1CFC05B-9E62-9B4D-9160-14D9A9071AEF}">
      <dgm:prSet/>
      <dgm:spPr/>
      <dgm:t>
        <a:bodyPr/>
        <a:lstStyle/>
        <a:p>
          <a:endParaRPr lang="pt-BR"/>
        </a:p>
      </dgm:t>
    </dgm:pt>
    <dgm:pt modelId="{642F857F-2812-6D47-AC4A-3309EA194ADE}" type="pres">
      <dgm:prSet presAssocID="{BC38C873-0346-4047-BE1B-71591A41B3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7E5D293-447E-B947-9B39-099584471046}" type="pres">
      <dgm:prSet presAssocID="{2B3F47E4-5861-5C4E-83F9-6A7E45F299AB}" presName="hierRoot1" presStyleCnt="0">
        <dgm:presLayoutVars>
          <dgm:hierBranch val="init"/>
        </dgm:presLayoutVars>
      </dgm:prSet>
      <dgm:spPr/>
    </dgm:pt>
    <dgm:pt modelId="{288C2AAE-B8DC-C44C-A79E-2FC929008F29}" type="pres">
      <dgm:prSet presAssocID="{2B3F47E4-5861-5C4E-83F9-6A7E45F299AB}" presName="rootComposite1" presStyleCnt="0"/>
      <dgm:spPr/>
    </dgm:pt>
    <dgm:pt modelId="{35ABA167-964E-6349-9549-B2041924259E}" type="pres">
      <dgm:prSet presAssocID="{2B3F47E4-5861-5C4E-83F9-6A7E45F299AB}" presName="rootText1" presStyleLbl="node0" presStyleIdx="0" presStyleCnt="1" custScaleX="184916" custScaleY="1890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9AFCFE-0594-CB40-8DDF-A23A5467B21D}" type="pres">
      <dgm:prSet presAssocID="{2B3F47E4-5861-5C4E-83F9-6A7E45F299A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D7CE387-C8D8-8A44-AE10-232CD163BF13}" type="pres">
      <dgm:prSet presAssocID="{2B3F47E4-5861-5C4E-83F9-6A7E45F299AB}" presName="hierChild2" presStyleCnt="0"/>
      <dgm:spPr/>
    </dgm:pt>
    <dgm:pt modelId="{60AE277D-12A1-014B-AE11-BBD5E4C66264}" type="pres">
      <dgm:prSet presAssocID="{F6D58245-6399-414B-A6BF-50D5D6ABC27E}" presName="Name37" presStyleLbl="parChTrans1D2" presStyleIdx="0" presStyleCnt="3"/>
      <dgm:spPr/>
      <dgm:t>
        <a:bodyPr/>
        <a:lstStyle/>
        <a:p>
          <a:endParaRPr lang="pt-BR"/>
        </a:p>
      </dgm:t>
    </dgm:pt>
    <dgm:pt modelId="{783FC910-0CDA-884B-AE90-447C301EF6B3}" type="pres">
      <dgm:prSet presAssocID="{70C87853-47B8-164D-A5BD-678174BBF17D}" presName="hierRoot2" presStyleCnt="0">
        <dgm:presLayoutVars>
          <dgm:hierBranch val="init"/>
        </dgm:presLayoutVars>
      </dgm:prSet>
      <dgm:spPr/>
    </dgm:pt>
    <dgm:pt modelId="{D9DDB1DC-4044-1F42-A65B-587EAEF92CF5}" type="pres">
      <dgm:prSet presAssocID="{70C87853-47B8-164D-A5BD-678174BBF17D}" presName="rootComposite" presStyleCnt="0"/>
      <dgm:spPr/>
    </dgm:pt>
    <dgm:pt modelId="{B44A36D0-D395-C74D-9F35-5DD2A9EC2E32}" type="pres">
      <dgm:prSet presAssocID="{70C87853-47B8-164D-A5BD-678174BBF17D}" presName="rootText" presStyleLbl="node2" presStyleIdx="0" presStyleCnt="3" custScaleX="64622" custScaleY="5496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CF83A43-3748-EB49-BB7C-E73B92D63061}" type="pres">
      <dgm:prSet presAssocID="{70C87853-47B8-164D-A5BD-678174BBF17D}" presName="rootConnector" presStyleLbl="node2" presStyleIdx="0" presStyleCnt="3"/>
      <dgm:spPr/>
      <dgm:t>
        <a:bodyPr/>
        <a:lstStyle/>
        <a:p>
          <a:endParaRPr lang="pt-BR"/>
        </a:p>
      </dgm:t>
    </dgm:pt>
    <dgm:pt modelId="{14CB50AF-360F-E14A-A2D5-A977A78231E9}" type="pres">
      <dgm:prSet presAssocID="{70C87853-47B8-164D-A5BD-678174BBF17D}" presName="hierChild4" presStyleCnt="0"/>
      <dgm:spPr/>
    </dgm:pt>
    <dgm:pt modelId="{5D8E166B-949C-9649-8E14-23E5FCB38F50}" type="pres">
      <dgm:prSet presAssocID="{70C87853-47B8-164D-A5BD-678174BBF17D}" presName="hierChild5" presStyleCnt="0"/>
      <dgm:spPr/>
    </dgm:pt>
    <dgm:pt modelId="{445628D9-28D5-8740-A07E-D452241F343F}" type="pres">
      <dgm:prSet presAssocID="{31E90454-21A6-9248-81F1-2C7622A2AF60}" presName="Name37" presStyleLbl="parChTrans1D2" presStyleIdx="1" presStyleCnt="3"/>
      <dgm:spPr/>
      <dgm:t>
        <a:bodyPr/>
        <a:lstStyle/>
        <a:p>
          <a:endParaRPr lang="pt-BR"/>
        </a:p>
      </dgm:t>
    </dgm:pt>
    <dgm:pt modelId="{56876C9B-244F-044F-9A2F-EC5343F6B6B8}" type="pres">
      <dgm:prSet presAssocID="{D1C3AC52-AAB9-A54A-9C32-EFFE31BB7690}" presName="hierRoot2" presStyleCnt="0">
        <dgm:presLayoutVars>
          <dgm:hierBranch val="init"/>
        </dgm:presLayoutVars>
      </dgm:prSet>
      <dgm:spPr/>
    </dgm:pt>
    <dgm:pt modelId="{365F1682-3395-4D4B-BEB2-C10EC852E407}" type="pres">
      <dgm:prSet presAssocID="{D1C3AC52-AAB9-A54A-9C32-EFFE31BB7690}" presName="rootComposite" presStyleCnt="0"/>
      <dgm:spPr/>
    </dgm:pt>
    <dgm:pt modelId="{D16F1E66-74A7-C949-8739-BDA0B3DCF72F}" type="pres">
      <dgm:prSet presAssocID="{D1C3AC52-AAB9-A54A-9C32-EFFE31BB7690}" presName="rootText" presStyleLbl="node2" presStyleIdx="1" presStyleCnt="3" custScaleX="86009" custScaleY="599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58600D-EA40-1149-B6D7-0B95A496C451}" type="pres">
      <dgm:prSet presAssocID="{D1C3AC52-AAB9-A54A-9C32-EFFE31BB7690}" presName="rootConnector" presStyleLbl="node2" presStyleIdx="1" presStyleCnt="3"/>
      <dgm:spPr/>
      <dgm:t>
        <a:bodyPr/>
        <a:lstStyle/>
        <a:p>
          <a:endParaRPr lang="pt-BR"/>
        </a:p>
      </dgm:t>
    </dgm:pt>
    <dgm:pt modelId="{EBBC1BD0-CE43-0E43-85BF-6A128EE0E23C}" type="pres">
      <dgm:prSet presAssocID="{D1C3AC52-AAB9-A54A-9C32-EFFE31BB7690}" presName="hierChild4" presStyleCnt="0"/>
      <dgm:spPr/>
    </dgm:pt>
    <dgm:pt modelId="{C0A9E6E3-EED4-E24D-9B96-86E425ABCC29}" type="pres">
      <dgm:prSet presAssocID="{D1C3AC52-AAB9-A54A-9C32-EFFE31BB7690}" presName="hierChild5" presStyleCnt="0"/>
      <dgm:spPr/>
    </dgm:pt>
    <dgm:pt modelId="{2AF11E6B-5001-BE44-B948-E92AE5380D77}" type="pres">
      <dgm:prSet presAssocID="{9C509A22-C787-B448-A7FC-AC7A4B1BE5FE}" presName="Name37" presStyleLbl="parChTrans1D2" presStyleIdx="2" presStyleCnt="3"/>
      <dgm:spPr/>
      <dgm:t>
        <a:bodyPr/>
        <a:lstStyle/>
        <a:p>
          <a:endParaRPr lang="pt-BR"/>
        </a:p>
      </dgm:t>
    </dgm:pt>
    <dgm:pt modelId="{909EE92B-956A-724B-9A10-E8F206F1729B}" type="pres">
      <dgm:prSet presAssocID="{E2D35AFA-6D22-804C-836A-D7099824CFB5}" presName="hierRoot2" presStyleCnt="0">
        <dgm:presLayoutVars>
          <dgm:hierBranch val="init"/>
        </dgm:presLayoutVars>
      </dgm:prSet>
      <dgm:spPr/>
    </dgm:pt>
    <dgm:pt modelId="{2F76A62C-0285-2A46-A176-D8225C3F2007}" type="pres">
      <dgm:prSet presAssocID="{E2D35AFA-6D22-804C-836A-D7099824CFB5}" presName="rootComposite" presStyleCnt="0"/>
      <dgm:spPr/>
    </dgm:pt>
    <dgm:pt modelId="{A3A8ED82-63F8-4A4E-BE06-FC5BAA31C775}" type="pres">
      <dgm:prSet presAssocID="{E2D35AFA-6D22-804C-836A-D7099824CFB5}" presName="rootText" presStyleLbl="node2" presStyleIdx="2" presStyleCnt="3" custScaleX="63994" custScaleY="545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D37B9E-D8EF-E148-9029-6D59A4A14159}" type="pres">
      <dgm:prSet presAssocID="{E2D35AFA-6D22-804C-836A-D7099824CFB5}" presName="rootConnector" presStyleLbl="node2" presStyleIdx="2" presStyleCnt="3"/>
      <dgm:spPr/>
      <dgm:t>
        <a:bodyPr/>
        <a:lstStyle/>
        <a:p>
          <a:endParaRPr lang="pt-BR"/>
        </a:p>
      </dgm:t>
    </dgm:pt>
    <dgm:pt modelId="{92083E99-BF63-3E4D-A9B8-A62E5CFBD838}" type="pres">
      <dgm:prSet presAssocID="{E2D35AFA-6D22-804C-836A-D7099824CFB5}" presName="hierChild4" presStyleCnt="0"/>
      <dgm:spPr/>
    </dgm:pt>
    <dgm:pt modelId="{2816C82C-93A5-0149-B5AC-EE66735205E1}" type="pres">
      <dgm:prSet presAssocID="{E2D35AFA-6D22-804C-836A-D7099824CFB5}" presName="hierChild5" presStyleCnt="0"/>
      <dgm:spPr/>
    </dgm:pt>
    <dgm:pt modelId="{162EBD1C-E645-2540-B98E-5B3A99EBED70}" type="pres">
      <dgm:prSet presAssocID="{2B3F47E4-5861-5C4E-83F9-6A7E45F299AB}" presName="hierChild3" presStyleCnt="0"/>
      <dgm:spPr/>
    </dgm:pt>
  </dgm:ptLst>
  <dgm:cxnLst>
    <dgm:cxn modelId="{B93EB404-86D4-6B4D-8CEC-8D9244131F57}" type="presOf" srcId="{70C87853-47B8-164D-A5BD-678174BBF17D}" destId="{B44A36D0-D395-C74D-9F35-5DD2A9EC2E32}" srcOrd="0" destOrd="0" presId="urn:microsoft.com/office/officeart/2005/8/layout/orgChart1"/>
    <dgm:cxn modelId="{3FEBC80A-B0FA-3144-B3B5-791F5DB55AFC}" type="presOf" srcId="{D1C3AC52-AAB9-A54A-9C32-EFFE31BB7690}" destId="{D16F1E66-74A7-C949-8739-BDA0B3DCF72F}" srcOrd="0" destOrd="0" presId="urn:microsoft.com/office/officeart/2005/8/layout/orgChart1"/>
    <dgm:cxn modelId="{0BA25556-683C-3742-BA17-91470F881991}" type="presOf" srcId="{31E90454-21A6-9248-81F1-2C7622A2AF60}" destId="{445628D9-28D5-8740-A07E-D452241F343F}" srcOrd="0" destOrd="0" presId="urn:microsoft.com/office/officeart/2005/8/layout/orgChart1"/>
    <dgm:cxn modelId="{909368AE-5F48-8E4B-9ABB-9DF891EE114F}" srcId="{2B3F47E4-5861-5C4E-83F9-6A7E45F299AB}" destId="{D1C3AC52-AAB9-A54A-9C32-EFFE31BB7690}" srcOrd="1" destOrd="0" parTransId="{31E90454-21A6-9248-81F1-2C7622A2AF60}" sibTransId="{5D2ECB17-6806-A243-9AED-E36E42EFDC5C}"/>
    <dgm:cxn modelId="{917CE9BC-7265-2F43-9B98-A6F47BB3B1CC}" type="presOf" srcId="{E2D35AFA-6D22-804C-836A-D7099824CFB5}" destId="{18D37B9E-D8EF-E148-9029-6D59A4A14159}" srcOrd="1" destOrd="0" presId="urn:microsoft.com/office/officeart/2005/8/layout/orgChart1"/>
    <dgm:cxn modelId="{976A33F6-49E5-2049-AED2-5BE4F9B4C7DD}" type="presOf" srcId="{D1C3AC52-AAB9-A54A-9C32-EFFE31BB7690}" destId="{3758600D-EA40-1149-B6D7-0B95A496C451}" srcOrd="1" destOrd="0" presId="urn:microsoft.com/office/officeart/2005/8/layout/orgChart1"/>
    <dgm:cxn modelId="{71300B8E-0B52-0040-83D6-804C495ACA2E}" type="presOf" srcId="{9C509A22-C787-B448-A7FC-AC7A4B1BE5FE}" destId="{2AF11E6B-5001-BE44-B948-E92AE5380D77}" srcOrd="0" destOrd="0" presId="urn:microsoft.com/office/officeart/2005/8/layout/orgChart1"/>
    <dgm:cxn modelId="{87A783D3-961B-7040-950B-3FDF8C5A7F5A}" type="presOf" srcId="{BC38C873-0346-4047-BE1B-71591A41B3E7}" destId="{642F857F-2812-6D47-AC4A-3309EA194ADE}" srcOrd="0" destOrd="0" presId="urn:microsoft.com/office/officeart/2005/8/layout/orgChart1"/>
    <dgm:cxn modelId="{B14EB3EC-FD47-F040-A0F9-866EA018B293}" type="presOf" srcId="{2B3F47E4-5861-5C4E-83F9-6A7E45F299AB}" destId="{35ABA167-964E-6349-9549-B2041924259E}" srcOrd="0" destOrd="0" presId="urn:microsoft.com/office/officeart/2005/8/layout/orgChart1"/>
    <dgm:cxn modelId="{B1CFC05B-9E62-9B4D-9160-14D9A9071AEF}" srcId="{2B3F47E4-5861-5C4E-83F9-6A7E45F299AB}" destId="{E2D35AFA-6D22-804C-836A-D7099824CFB5}" srcOrd="2" destOrd="0" parTransId="{9C509A22-C787-B448-A7FC-AC7A4B1BE5FE}" sibTransId="{620A65DF-9FD4-FE48-AA31-47B31E349E84}"/>
    <dgm:cxn modelId="{C54EBA4A-33B7-C144-A851-965FB2F3F65B}" type="presOf" srcId="{2B3F47E4-5861-5C4E-83F9-6A7E45F299AB}" destId="{5E9AFCFE-0594-CB40-8DDF-A23A5467B21D}" srcOrd="1" destOrd="0" presId="urn:microsoft.com/office/officeart/2005/8/layout/orgChart1"/>
    <dgm:cxn modelId="{22079B19-5ABE-0A4F-A9C9-876E193F6D45}" srcId="{2B3F47E4-5861-5C4E-83F9-6A7E45F299AB}" destId="{70C87853-47B8-164D-A5BD-678174BBF17D}" srcOrd="0" destOrd="0" parTransId="{F6D58245-6399-414B-A6BF-50D5D6ABC27E}" sibTransId="{55265A69-32B9-A540-B67B-E778B9747AEF}"/>
    <dgm:cxn modelId="{F32185B0-FA3C-8F46-83AE-1AAA11D05BB5}" srcId="{BC38C873-0346-4047-BE1B-71591A41B3E7}" destId="{2B3F47E4-5861-5C4E-83F9-6A7E45F299AB}" srcOrd="0" destOrd="0" parTransId="{B079A196-70FA-154D-9DAD-5D8B307CB92F}" sibTransId="{99CA957C-06CD-7745-B8BE-DF1416BE9A90}"/>
    <dgm:cxn modelId="{6B44D185-742C-B54C-9CE5-4B5DD6A34F70}" type="presOf" srcId="{70C87853-47B8-164D-A5BD-678174BBF17D}" destId="{FCF83A43-3748-EB49-BB7C-E73B92D63061}" srcOrd="1" destOrd="0" presId="urn:microsoft.com/office/officeart/2005/8/layout/orgChart1"/>
    <dgm:cxn modelId="{8A151C52-4709-D047-A351-A3232B2A9DB7}" type="presOf" srcId="{F6D58245-6399-414B-A6BF-50D5D6ABC27E}" destId="{60AE277D-12A1-014B-AE11-BBD5E4C66264}" srcOrd="0" destOrd="0" presId="urn:microsoft.com/office/officeart/2005/8/layout/orgChart1"/>
    <dgm:cxn modelId="{9F723F24-DE33-C349-A278-D56B9566E91B}" type="presOf" srcId="{E2D35AFA-6D22-804C-836A-D7099824CFB5}" destId="{A3A8ED82-63F8-4A4E-BE06-FC5BAA31C775}" srcOrd="0" destOrd="0" presId="urn:microsoft.com/office/officeart/2005/8/layout/orgChart1"/>
    <dgm:cxn modelId="{0CD4C501-14EF-7745-ABB0-3D0D905CEA66}" type="presParOf" srcId="{642F857F-2812-6D47-AC4A-3309EA194ADE}" destId="{B7E5D293-447E-B947-9B39-099584471046}" srcOrd="0" destOrd="0" presId="urn:microsoft.com/office/officeart/2005/8/layout/orgChart1"/>
    <dgm:cxn modelId="{C0CABDEC-9EEC-F641-9A65-3AD5A3AAFFC2}" type="presParOf" srcId="{B7E5D293-447E-B947-9B39-099584471046}" destId="{288C2AAE-B8DC-C44C-A79E-2FC929008F29}" srcOrd="0" destOrd="0" presId="urn:microsoft.com/office/officeart/2005/8/layout/orgChart1"/>
    <dgm:cxn modelId="{2B0C2206-8214-7842-84ED-86CFD003D691}" type="presParOf" srcId="{288C2AAE-B8DC-C44C-A79E-2FC929008F29}" destId="{35ABA167-964E-6349-9549-B2041924259E}" srcOrd="0" destOrd="0" presId="urn:microsoft.com/office/officeart/2005/8/layout/orgChart1"/>
    <dgm:cxn modelId="{F6275939-5C42-DA4F-89C7-406F84DF58BD}" type="presParOf" srcId="{288C2AAE-B8DC-C44C-A79E-2FC929008F29}" destId="{5E9AFCFE-0594-CB40-8DDF-A23A5467B21D}" srcOrd="1" destOrd="0" presId="urn:microsoft.com/office/officeart/2005/8/layout/orgChart1"/>
    <dgm:cxn modelId="{166FAAEC-3B8B-9F40-A5BA-2F49FB3E3A97}" type="presParOf" srcId="{B7E5D293-447E-B947-9B39-099584471046}" destId="{5D7CE387-C8D8-8A44-AE10-232CD163BF13}" srcOrd="1" destOrd="0" presId="urn:microsoft.com/office/officeart/2005/8/layout/orgChart1"/>
    <dgm:cxn modelId="{2AFF12FA-FFF8-8E48-8BAD-D884EAE71A50}" type="presParOf" srcId="{5D7CE387-C8D8-8A44-AE10-232CD163BF13}" destId="{60AE277D-12A1-014B-AE11-BBD5E4C66264}" srcOrd="0" destOrd="0" presId="urn:microsoft.com/office/officeart/2005/8/layout/orgChart1"/>
    <dgm:cxn modelId="{D4EAC730-B854-5C41-A301-072652F8C3F9}" type="presParOf" srcId="{5D7CE387-C8D8-8A44-AE10-232CD163BF13}" destId="{783FC910-0CDA-884B-AE90-447C301EF6B3}" srcOrd="1" destOrd="0" presId="urn:microsoft.com/office/officeart/2005/8/layout/orgChart1"/>
    <dgm:cxn modelId="{692BC15F-D7EE-A342-86DA-999146145D9F}" type="presParOf" srcId="{783FC910-0CDA-884B-AE90-447C301EF6B3}" destId="{D9DDB1DC-4044-1F42-A65B-587EAEF92CF5}" srcOrd="0" destOrd="0" presId="urn:microsoft.com/office/officeart/2005/8/layout/orgChart1"/>
    <dgm:cxn modelId="{1FB6BD09-04AE-1340-818F-4F0FA55B5245}" type="presParOf" srcId="{D9DDB1DC-4044-1F42-A65B-587EAEF92CF5}" destId="{B44A36D0-D395-C74D-9F35-5DD2A9EC2E32}" srcOrd="0" destOrd="0" presId="urn:microsoft.com/office/officeart/2005/8/layout/orgChart1"/>
    <dgm:cxn modelId="{4CC4201C-A47E-9846-94B1-989813F833DD}" type="presParOf" srcId="{D9DDB1DC-4044-1F42-A65B-587EAEF92CF5}" destId="{FCF83A43-3748-EB49-BB7C-E73B92D63061}" srcOrd="1" destOrd="0" presId="urn:microsoft.com/office/officeart/2005/8/layout/orgChart1"/>
    <dgm:cxn modelId="{84046188-F220-1F4E-8C9C-B671374FF896}" type="presParOf" srcId="{783FC910-0CDA-884B-AE90-447C301EF6B3}" destId="{14CB50AF-360F-E14A-A2D5-A977A78231E9}" srcOrd="1" destOrd="0" presId="urn:microsoft.com/office/officeart/2005/8/layout/orgChart1"/>
    <dgm:cxn modelId="{7FD4E3DC-B3F6-3E43-8D4C-8FE215CB582D}" type="presParOf" srcId="{783FC910-0CDA-884B-AE90-447C301EF6B3}" destId="{5D8E166B-949C-9649-8E14-23E5FCB38F50}" srcOrd="2" destOrd="0" presId="urn:microsoft.com/office/officeart/2005/8/layout/orgChart1"/>
    <dgm:cxn modelId="{187577AF-A6DB-EA4D-BB66-D939EF6B219F}" type="presParOf" srcId="{5D7CE387-C8D8-8A44-AE10-232CD163BF13}" destId="{445628D9-28D5-8740-A07E-D452241F343F}" srcOrd="2" destOrd="0" presId="urn:microsoft.com/office/officeart/2005/8/layout/orgChart1"/>
    <dgm:cxn modelId="{039B8497-E705-C241-AC6F-6071FB189DBB}" type="presParOf" srcId="{5D7CE387-C8D8-8A44-AE10-232CD163BF13}" destId="{56876C9B-244F-044F-9A2F-EC5343F6B6B8}" srcOrd="3" destOrd="0" presId="urn:microsoft.com/office/officeart/2005/8/layout/orgChart1"/>
    <dgm:cxn modelId="{E1D96F59-7F7A-7E4F-BEE3-1B7431EF1637}" type="presParOf" srcId="{56876C9B-244F-044F-9A2F-EC5343F6B6B8}" destId="{365F1682-3395-4D4B-BEB2-C10EC852E407}" srcOrd="0" destOrd="0" presId="urn:microsoft.com/office/officeart/2005/8/layout/orgChart1"/>
    <dgm:cxn modelId="{5F4011BF-A65C-C749-A022-C33C87F007C0}" type="presParOf" srcId="{365F1682-3395-4D4B-BEB2-C10EC852E407}" destId="{D16F1E66-74A7-C949-8739-BDA0B3DCF72F}" srcOrd="0" destOrd="0" presId="urn:microsoft.com/office/officeart/2005/8/layout/orgChart1"/>
    <dgm:cxn modelId="{ECF5F6AA-67DD-FD42-9FEC-5026EDE42FA5}" type="presParOf" srcId="{365F1682-3395-4D4B-BEB2-C10EC852E407}" destId="{3758600D-EA40-1149-B6D7-0B95A496C451}" srcOrd="1" destOrd="0" presId="urn:microsoft.com/office/officeart/2005/8/layout/orgChart1"/>
    <dgm:cxn modelId="{DDF0C793-1183-E743-8A19-533C82892AF5}" type="presParOf" srcId="{56876C9B-244F-044F-9A2F-EC5343F6B6B8}" destId="{EBBC1BD0-CE43-0E43-85BF-6A128EE0E23C}" srcOrd="1" destOrd="0" presId="urn:microsoft.com/office/officeart/2005/8/layout/orgChart1"/>
    <dgm:cxn modelId="{BF74B26E-7E39-6041-A799-22FBB4D07A4D}" type="presParOf" srcId="{56876C9B-244F-044F-9A2F-EC5343F6B6B8}" destId="{C0A9E6E3-EED4-E24D-9B96-86E425ABCC29}" srcOrd="2" destOrd="0" presId="urn:microsoft.com/office/officeart/2005/8/layout/orgChart1"/>
    <dgm:cxn modelId="{752AF1F4-23CC-4C4F-BCDE-DAEA054AD46E}" type="presParOf" srcId="{5D7CE387-C8D8-8A44-AE10-232CD163BF13}" destId="{2AF11E6B-5001-BE44-B948-E92AE5380D77}" srcOrd="4" destOrd="0" presId="urn:microsoft.com/office/officeart/2005/8/layout/orgChart1"/>
    <dgm:cxn modelId="{3E59BD65-A22D-4243-BAE3-9A579ADDBECB}" type="presParOf" srcId="{5D7CE387-C8D8-8A44-AE10-232CD163BF13}" destId="{909EE92B-956A-724B-9A10-E8F206F1729B}" srcOrd="5" destOrd="0" presId="urn:microsoft.com/office/officeart/2005/8/layout/orgChart1"/>
    <dgm:cxn modelId="{1A49EE0B-3CC0-A246-A7F9-76EEE3E923FB}" type="presParOf" srcId="{909EE92B-956A-724B-9A10-E8F206F1729B}" destId="{2F76A62C-0285-2A46-A176-D8225C3F2007}" srcOrd="0" destOrd="0" presId="urn:microsoft.com/office/officeart/2005/8/layout/orgChart1"/>
    <dgm:cxn modelId="{99E18E30-39A2-964B-9F4D-91222EA63605}" type="presParOf" srcId="{2F76A62C-0285-2A46-A176-D8225C3F2007}" destId="{A3A8ED82-63F8-4A4E-BE06-FC5BAA31C775}" srcOrd="0" destOrd="0" presId="urn:microsoft.com/office/officeart/2005/8/layout/orgChart1"/>
    <dgm:cxn modelId="{32AE8D43-044A-DB4D-882C-B2C6ADBD03CB}" type="presParOf" srcId="{2F76A62C-0285-2A46-A176-D8225C3F2007}" destId="{18D37B9E-D8EF-E148-9029-6D59A4A14159}" srcOrd="1" destOrd="0" presId="urn:microsoft.com/office/officeart/2005/8/layout/orgChart1"/>
    <dgm:cxn modelId="{AAA1A1EA-0FD1-3944-AC79-B51FD95866CF}" type="presParOf" srcId="{909EE92B-956A-724B-9A10-E8F206F1729B}" destId="{92083E99-BF63-3E4D-A9B8-A62E5CFBD838}" srcOrd="1" destOrd="0" presId="urn:microsoft.com/office/officeart/2005/8/layout/orgChart1"/>
    <dgm:cxn modelId="{FE843288-1A39-E948-8383-9022111DAC64}" type="presParOf" srcId="{909EE92B-956A-724B-9A10-E8F206F1729B}" destId="{2816C82C-93A5-0149-B5AC-EE66735205E1}" srcOrd="2" destOrd="0" presId="urn:microsoft.com/office/officeart/2005/8/layout/orgChart1"/>
    <dgm:cxn modelId="{42AEA7AF-9EDC-8849-A5FD-B43540ECD9FA}" type="presParOf" srcId="{B7E5D293-447E-B947-9B39-099584471046}" destId="{162EBD1C-E645-2540-B98E-5B3A99EBED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47138D-F1B9-E94C-BF5D-188CC3DB5623}" type="doc">
      <dgm:prSet loTypeId="urn:microsoft.com/office/officeart/2008/layout/RadialCluster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1DE78808-FA82-544A-8058-F35CF14C7DBA}">
      <dgm:prSet phldrT="[Texto]"/>
      <dgm:spPr/>
      <dgm:t>
        <a:bodyPr/>
        <a:lstStyle/>
        <a:p>
          <a:r>
            <a:rPr lang="pt-BR" dirty="0" smtClean="0"/>
            <a:t>TRATAMENTO</a:t>
          </a:r>
          <a:endParaRPr lang="pt-BR" dirty="0"/>
        </a:p>
      </dgm:t>
    </dgm:pt>
    <dgm:pt modelId="{614806DB-3621-2F4B-A6CD-4FC2C2885AC6}" type="parTrans" cxnId="{C398DF43-5ACB-A344-9CA6-5C49201A8054}">
      <dgm:prSet/>
      <dgm:spPr/>
      <dgm:t>
        <a:bodyPr/>
        <a:lstStyle/>
        <a:p>
          <a:endParaRPr lang="pt-BR"/>
        </a:p>
      </dgm:t>
    </dgm:pt>
    <dgm:pt modelId="{48E9D114-B727-F142-98D1-0BE30665E5FB}" type="sibTrans" cxnId="{C398DF43-5ACB-A344-9CA6-5C49201A8054}">
      <dgm:prSet/>
      <dgm:spPr/>
      <dgm:t>
        <a:bodyPr/>
        <a:lstStyle/>
        <a:p>
          <a:endParaRPr lang="pt-BR"/>
        </a:p>
      </dgm:t>
    </dgm:pt>
    <dgm:pt modelId="{83D43381-F48C-954F-B07B-3CF6BDD69FF2}">
      <dgm:prSet phldrT="[Texto]"/>
      <dgm:spPr/>
      <dgm:t>
        <a:bodyPr/>
        <a:lstStyle/>
        <a:p>
          <a:r>
            <a:rPr lang="pt-BR" dirty="0" smtClean="0"/>
            <a:t>Cortar o cabelo</a:t>
          </a:r>
          <a:endParaRPr lang="pt-BR" dirty="0"/>
        </a:p>
      </dgm:t>
    </dgm:pt>
    <dgm:pt modelId="{58DCB72B-8F65-DE47-B825-9AC0E7DFE211}" type="parTrans" cxnId="{3E5EFB6D-CCBB-7548-9FBC-DBDB84EEA861}">
      <dgm:prSet/>
      <dgm:spPr/>
      <dgm:t>
        <a:bodyPr/>
        <a:lstStyle/>
        <a:p>
          <a:endParaRPr lang="pt-BR"/>
        </a:p>
      </dgm:t>
    </dgm:pt>
    <dgm:pt modelId="{6D08D6DB-C72E-EA45-ACAF-CF61CF4B95C6}" type="sibTrans" cxnId="{3E5EFB6D-CCBB-7548-9FBC-DBDB84EEA861}">
      <dgm:prSet/>
      <dgm:spPr/>
      <dgm:t>
        <a:bodyPr/>
        <a:lstStyle/>
        <a:p>
          <a:endParaRPr lang="pt-BR"/>
        </a:p>
      </dgm:t>
    </dgm:pt>
    <dgm:pt modelId="{F1DD07C3-2267-C54D-ABC0-C51EBC2C303A}">
      <dgm:prSet phldrT="[Texto]"/>
      <dgm:spPr/>
      <dgm:t>
        <a:bodyPr/>
        <a:lstStyle/>
        <a:p>
          <a:r>
            <a:rPr lang="pt-BR" dirty="0" smtClean="0"/>
            <a:t>Antifúngico tópico</a:t>
          </a:r>
          <a:endParaRPr lang="pt-BR" dirty="0"/>
        </a:p>
      </dgm:t>
    </dgm:pt>
    <dgm:pt modelId="{9079ACBC-2816-614A-9CEA-BE0361F2D374}" type="parTrans" cxnId="{30CC5A50-D64D-EC4F-9350-F5BB20C53740}">
      <dgm:prSet/>
      <dgm:spPr/>
      <dgm:t>
        <a:bodyPr/>
        <a:lstStyle/>
        <a:p>
          <a:endParaRPr lang="pt-BR"/>
        </a:p>
      </dgm:t>
    </dgm:pt>
    <dgm:pt modelId="{E6F4554F-38FB-4D45-B4BF-992986C1FE20}" type="sibTrans" cxnId="{30CC5A50-D64D-EC4F-9350-F5BB20C53740}">
      <dgm:prSet/>
      <dgm:spPr/>
      <dgm:t>
        <a:bodyPr/>
        <a:lstStyle/>
        <a:p>
          <a:endParaRPr lang="pt-BR"/>
        </a:p>
      </dgm:t>
    </dgm:pt>
    <dgm:pt modelId="{9D5C5CBE-8567-BD41-91FC-0BE37D52B9D7}">
      <dgm:prSet/>
      <dgm:spPr/>
      <dgm:t>
        <a:bodyPr/>
        <a:lstStyle/>
        <a:p>
          <a:r>
            <a:rPr lang="pt-BR" dirty="0" smtClean="0"/>
            <a:t>Antifúngico oral </a:t>
          </a:r>
          <a:endParaRPr lang="pt-BR" dirty="0"/>
        </a:p>
      </dgm:t>
    </dgm:pt>
    <dgm:pt modelId="{0C1D4427-59AE-FE4E-9324-9D2466A6B795}" type="parTrans" cxnId="{7D10DFB8-DA7B-5349-A599-6C3F77C7BE53}">
      <dgm:prSet/>
      <dgm:spPr/>
      <dgm:t>
        <a:bodyPr/>
        <a:lstStyle/>
        <a:p>
          <a:endParaRPr lang="pt-BR"/>
        </a:p>
      </dgm:t>
    </dgm:pt>
    <dgm:pt modelId="{6F670DCD-8171-C849-B22C-57BDBE819A86}" type="sibTrans" cxnId="{7D10DFB8-DA7B-5349-A599-6C3F77C7BE53}">
      <dgm:prSet/>
      <dgm:spPr/>
      <dgm:t>
        <a:bodyPr/>
        <a:lstStyle/>
        <a:p>
          <a:endParaRPr lang="pt-BR"/>
        </a:p>
      </dgm:t>
    </dgm:pt>
    <dgm:pt modelId="{EBA8082F-13F9-4A40-A740-E7377C851B03}" type="pres">
      <dgm:prSet presAssocID="{7E47138D-F1B9-E94C-BF5D-188CC3DB562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690212B-632E-074C-9F4A-181216711A9E}" type="pres">
      <dgm:prSet presAssocID="{1DE78808-FA82-544A-8058-F35CF14C7DBA}" presName="singleCycle" presStyleCnt="0"/>
      <dgm:spPr/>
    </dgm:pt>
    <dgm:pt modelId="{42DA884B-38A2-2843-82DF-C8CDFF8C43B9}" type="pres">
      <dgm:prSet presAssocID="{1DE78808-FA82-544A-8058-F35CF14C7DBA}" presName="singleCenter" presStyleLbl="node1" presStyleIdx="0" presStyleCnt="4" custScaleX="162500" custLinFactNeighborX="254" custLinFactNeighborY="-10932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2EAC0E3B-F85F-B643-BDC5-6DEDF621EBDD}" type="pres">
      <dgm:prSet presAssocID="{58DCB72B-8F65-DE47-B825-9AC0E7DFE211}" presName="Name56" presStyleLbl="parChTrans1D2" presStyleIdx="0" presStyleCnt="3"/>
      <dgm:spPr/>
      <dgm:t>
        <a:bodyPr/>
        <a:lstStyle/>
        <a:p>
          <a:endParaRPr lang="pt-BR"/>
        </a:p>
      </dgm:t>
    </dgm:pt>
    <dgm:pt modelId="{A372B176-58B3-5849-A9A4-CA5E21769F36}" type="pres">
      <dgm:prSet presAssocID="{83D43381-F48C-954F-B07B-3CF6BDD69FF2}" presName="text0" presStyleLbl="node1" presStyleIdx="1" presStyleCnt="4" custScaleX="4034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39B9FC-D11A-A449-BD94-88F38CABA249}" type="pres">
      <dgm:prSet presAssocID="{0C1D4427-59AE-FE4E-9324-9D2466A6B795}" presName="Name56" presStyleLbl="parChTrans1D2" presStyleIdx="1" presStyleCnt="3"/>
      <dgm:spPr/>
      <dgm:t>
        <a:bodyPr/>
        <a:lstStyle/>
        <a:p>
          <a:endParaRPr lang="pt-BR"/>
        </a:p>
      </dgm:t>
    </dgm:pt>
    <dgm:pt modelId="{13707598-F0C7-724A-BD8A-15D8FCDD97ED}" type="pres">
      <dgm:prSet presAssocID="{9D5C5CBE-8567-BD41-91FC-0BE37D52B9D7}" presName="text0" presStyleLbl="node1" presStyleIdx="2" presStyleCnt="4" custScaleX="2752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AA9444-7148-944E-8FF1-73ED3BD4BCDA}" type="pres">
      <dgm:prSet presAssocID="{9079ACBC-2816-614A-9CEA-BE0361F2D374}" presName="Name56" presStyleLbl="parChTrans1D2" presStyleIdx="2" presStyleCnt="3"/>
      <dgm:spPr/>
      <dgm:t>
        <a:bodyPr/>
        <a:lstStyle/>
        <a:p>
          <a:endParaRPr lang="pt-BR"/>
        </a:p>
      </dgm:t>
    </dgm:pt>
    <dgm:pt modelId="{413C14A7-CE04-664E-8AB7-CED98C64F7CC}" type="pres">
      <dgm:prSet presAssocID="{F1DD07C3-2267-C54D-ABC0-C51EBC2C303A}" presName="text0" presStyleLbl="node1" presStyleIdx="3" presStyleCnt="4" custScaleX="271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98DF43-5ACB-A344-9CA6-5C49201A8054}" srcId="{7E47138D-F1B9-E94C-BF5D-188CC3DB5623}" destId="{1DE78808-FA82-544A-8058-F35CF14C7DBA}" srcOrd="0" destOrd="0" parTransId="{614806DB-3621-2F4B-A6CD-4FC2C2885AC6}" sibTransId="{48E9D114-B727-F142-98D1-0BE30665E5FB}"/>
    <dgm:cxn modelId="{3E5EFB6D-CCBB-7548-9FBC-DBDB84EEA861}" srcId="{1DE78808-FA82-544A-8058-F35CF14C7DBA}" destId="{83D43381-F48C-954F-B07B-3CF6BDD69FF2}" srcOrd="0" destOrd="0" parTransId="{58DCB72B-8F65-DE47-B825-9AC0E7DFE211}" sibTransId="{6D08D6DB-C72E-EA45-ACAF-CF61CF4B95C6}"/>
    <dgm:cxn modelId="{7D10DFB8-DA7B-5349-A599-6C3F77C7BE53}" srcId="{1DE78808-FA82-544A-8058-F35CF14C7DBA}" destId="{9D5C5CBE-8567-BD41-91FC-0BE37D52B9D7}" srcOrd="1" destOrd="0" parTransId="{0C1D4427-59AE-FE4E-9324-9D2466A6B795}" sibTransId="{6F670DCD-8171-C849-B22C-57BDBE819A86}"/>
    <dgm:cxn modelId="{5D472AA8-355B-F648-B205-51EECEDA67E7}" type="presOf" srcId="{58DCB72B-8F65-DE47-B825-9AC0E7DFE211}" destId="{2EAC0E3B-F85F-B643-BDC5-6DEDF621EBDD}" srcOrd="0" destOrd="0" presId="urn:microsoft.com/office/officeart/2008/layout/RadialCluster"/>
    <dgm:cxn modelId="{E560C8E4-8493-E144-884D-1F0730199B44}" type="presOf" srcId="{1DE78808-FA82-544A-8058-F35CF14C7DBA}" destId="{42DA884B-38A2-2843-82DF-C8CDFF8C43B9}" srcOrd="0" destOrd="0" presId="urn:microsoft.com/office/officeart/2008/layout/RadialCluster"/>
    <dgm:cxn modelId="{FA566E7F-453F-C64E-814A-56AFB1C102C3}" type="presOf" srcId="{9D5C5CBE-8567-BD41-91FC-0BE37D52B9D7}" destId="{13707598-F0C7-724A-BD8A-15D8FCDD97ED}" srcOrd="0" destOrd="0" presId="urn:microsoft.com/office/officeart/2008/layout/RadialCluster"/>
    <dgm:cxn modelId="{8322E463-EFF7-024D-99C0-287C89B6D899}" type="presOf" srcId="{7E47138D-F1B9-E94C-BF5D-188CC3DB5623}" destId="{EBA8082F-13F9-4A40-A740-E7377C851B03}" srcOrd="0" destOrd="0" presId="urn:microsoft.com/office/officeart/2008/layout/RadialCluster"/>
    <dgm:cxn modelId="{057254D0-7BE5-D34C-809F-7BEA12E20C7D}" type="presOf" srcId="{0C1D4427-59AE-FE4E-9324-9D2466A6B795}" destId="{DF39B9FC-D11A-A449-BD94-88F38CABA249}" srcOrd="0" destOrd="0" presId="urn:microsoft.com/office/officeart/2008/layout/RadialCluster"/>
    <dgm:cxn modelId="{30CC5A50-D64D-EC4F-9350-F5BB20C53740}" srcId="{1DE78808-FA82-544A-8058-F35CF14C7DBA}" destId="{F1DD07C3-2267-C54D-ABC0-C51EBC2C303A}" srcOrd="2" destOrd="0" parTransId="{9079ACBC-2816-614A-9CEA-BE0361F2D374}" sibTransId="{E6F4554F-38FB-4D45-B4BF-992986C1FE20}"/>
    <dgm:cxn modelId="{307EC68D-0F7B-384C-B93B-A2A657B65F96}" type="presOf" srcId="{9079ACBC-2816-614A-9CEA-BE0361F2D374}" destId="{5CAA9444-7148-944E-8FF1-73ED3BD4BCDA}" srcOrd="0" destOrd="0" presId="urn:microsoft.com/office/officeart/2008/layout/RadialCluster"/>
    <dgm:cxn modelId="{A8B789ED-28C3-D54B-8F40-9090EFA5DD56}" type="presOf" srcId="{F1DD07C3-2267-C54D-ABC0-C51EBC2C303A}" destId="{413C14A7-CE04-664E-8AB7-CED98C64F7CC}" srcOrd="0" destOrd="0" presId="urn:microsoft.com/office/officeart/2008/layout/RadialCluster"/>
    <dgm:cxn modelId="{7D505EB1-F247-BD49-A88B-FE44A3C58C7A}" type="presOf" srcId="{83D43381-F48C-954F-B07B-3CF6BDD69FF2}" destId="{A372B176-58B3-5849-A9A4-CA5E21769F36}" srcOrd="0" destOrd="0" presId="urn:microsoft.com/office/officeart/2008/layout/RadialCluster"/>
    <dgm:cxn modelId="{49D8D3F0-8D27-1F44-9443-2F210FFBB729}" type="presParOf" srcId="{EBA8082F-13F9-4A40-A740-E7377C851B03}" destId="{C690212B-632E-074C-9F4A-181216711A9E}" srcOrd="0" destOrd="0" presId="urn:microsoft.com/office/officeart/2008/layout/RadialCluster"/>
    <dgm:cxn modelId="{EF727D5B-6D76-F540-B15C-5943587375A4}" type="presParOf" srcId="{C690212B-632E-074C-9F4A-181216711A9E}" destId="{42DA884B-38A2-2843-82DF-C8CDFF8C43B9}" srcOrd="0" destOrd="0" presId="urn:microsoft.com/office/officeart/2008/layout/RadialCluster"/>
    <dgm:cxn modelId="{CBFDD9F9-6A74-2B46-9DFD-9E6710C4F7F0}" type="presParOf" srcId="{C690212B-632E-074C-9F4A-181216711A9E}" destId="{2EAC0E3B-F85F-B643-BDC5-6DEDF621EBDD}" srcOrd="1" destOrd="0" presId="urn:microsoft.com/office/officeart/2008/layout/RadialCluster"/>
    <dgm:cxn modelId="{17405E39-158A-A741-AB24-628073CB947E}" type="presParOf" srcId="{C690212B-632E-074C-9F4A-181216711A9E}" destId="{A372B176-58B3-5849-A9A4-CA5E21769F36}" srcOrd="2" destOrd="0" presId="urn:microsoft.com/office/officeart/2008/layout/RadialCluster"/>
    <dgm:cxn modelId="{ED10FA50-8E29-AD4D-8A4B-CBD087358B02}" type="presParOf" srcId="{C690212B-632E-074C-9F4A-181216711A9E}" destId="{DF39B9FC-D11A-A449-BD94-88F38CABA249}" srcOrd="3" destOrd="0" presId="urn:microsoft.com/office/officeart/2008/layout/RadialCluster"/>
    <dgm:cxn modelId="{3C54C894-0A6D-D942-ACA9-99A835BD34F0}" type="presParOf" srcId="{C690212B-632E-074C-9F4A-181216711A9E}" destId="{13707598-F0C7-724A-BD8A-15D8FCDD97ED}" srcOrd="4" destOrd="0" presId="urn:microsoft.com/office/officeart/2008/layout/RadialCluster"/>
    <dgm:cxn modelId="{777D4DF8-1D0B-E34F-B0B0-2947A47BDFFB}" type="presParOf" srcId="{C690212B-632E-074C-9F4A-181216711A9E}" destId="{5CAA9444-7148-944E-8FF1-73ED3BD4BCDA}" srcOrd="5" destOrd="0" presId="urn:microsoft.com/office/officeart/2008/layout/RadialCluster"/>
    <dgm:cxn modelId="{F2896C4B-E0F7-A94B-B6B6-975DB3FBBAE1}" type="presParOf" srcId="{C690212B-632E-074C-9F4A-181216711A9E}" destId="{413C14A7-CE04-664E-8AB7-CED98C64F7C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23AC3-0134-CA4F-B54A-08E9B41EA733}">
      <dsp:nvSpPr>
        <dsp:cNvPr id="0" name=""/>
        <dsp:cNvSpPr/>
      </dsp:nvSpPr>
      <dsp:spPr>
        <a:xfrm>
          <a:off x="0" y="358391"/>
          <a:ext cx="5572894" cy="1386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S.E.C., </a:t>
          </a:r>
          <a:r>
            <a:rPr lang="pt-BR" sz="2500" kern="1200" dirty="0" smtClean="0"/>
            <a:t>16 anos, </a:t>
          </a:r>
          <a:r>
            <a:rPr lang="pt-BR" sz="2500" kern="1200" dirty="0" smtClean="0"/>
            <a:t>sexo </a:t>
          </a:r>
          <a:r>
            <a:rPr lang="pt-BR" sz="2500" kern="1200" dirty="0" smtClean="0"/>
            <a:t>feminino</a:t>
          </a:r>
          <a:endParaRPr lang="pt-BR" sz="2500" kern="1200" dirty="0"/>
        </a:p>
      </dsp:txBody>
      <dsp:txXfrm>
        <a:off x="67690" y="426081"/>
        <a:ext cx="5437514" cy="1251252"/>
      </dsp:txXfrm>
    </dsp:sp>
    <dsp:sp modelId="{C2F8C633-01DB-0042-82FA-17A634F0BA94}">
      <dsp:nvSpPr>
        <dsp:cNvPr id="0" name=""/>
        <dsp:cNvSpPr/>
      </dsp:nvSpPr>
      <dsp:spPr>
        <a:xfrm>
          <a:off x="0" y="2056842"/>
          <a:ext cx="5572894" cy="1386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Hipótese clínica: lêndeas</a:t>
          </a:r>
          <a:endParaRPr lang="pt-BR" sz="2500" kern="1200" dirty="0"/>
        </a:p>
      </dsp:txBody>
      <dsp:txXfrm>
        <a:off x="67690" y="2124532"/>
        <a:ext cx="5437514" cy="1251252"/>
      </dsp:txXfrm>
    </dsp:sp>
    <dsp:sp modelId="{7196E4BD-BA76-EE4B-AA22-E0086C6AB189}">
      <dsp:nvSpPr>
        <dsp:cNvPr id="0" name=""/>
        <dsp:cNvSpPr/>
      </dsp:nvSpPr>
      <dsp:spPr>
        <a:xfrm>
          <a:off x="0" y="3830294"/>
          <a:ext cx="5572894" cy="13866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err="1" smtClean="0"/>
            <a:t>Macroscopia</a:t>
          </a:r>
          <a:r>
            <a:rPr lang="pt-BR" sz="2500" kern="1200" dirty="0" smtClean="0"/>
            <a:t>: mechas </a:t>
          </a:r>
          <a:r>
            <a:rPr lang="pt-BR" sz="2500" kern="1200" dirty="0" smtClean="0"/>
            <a:t>de cabelos com diminutas estruturas branco acinzentadas aderidas</a:t>
          </a:r>
          <a:endParaRPr lang="pt-BR" sz="2500" kern="1200" dirty="0"/>
        </a:p>
      </dsp:txBody>
      <dsp:txXfrm>
        <a:off x="67690" y="3897984"/>
        <a:ext cx="5437514" cy="1251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5135B-7D1A-CF42-9ED5-71EB1CB4D3C5}">
      <dsp:nvSpPr>
        <dsp:cNvPr id="0" name=""/>
        <dsp:cNvSpPr/>
      </dsp:nvSpPr>
      <dsp:spPr>
        <a:xfrm>
          <a:off x="0" y="4275282"/>
          <a:ext cx="9889836" cy="561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No Brasil: região norte</a:t>
          </a:r>
          <a:endParaRPr lang="pt-BR" sz="1800" kern="1200"/>
        </a:p>
      </dsp:txBody>
      <dsp:txXfrm>
        <a:off x="0" y="4275282"/>
        <a:ext cx="9889836" cy="561128"/>
      </dsp:txXfrm>
    </dsp:sp>
    <dsp:sp modelId="{9DC89532-A7B7-CA48-9004-88B83B09956F}">
      <dsp:nvSpPr>
        <dsp:cNvPr id="0" name=""/>
        <dsp:cNvSpPr/>
      </dsp:nvSpPr>
      <dsp:spPr>
        <a:xfrm rot="10800000">
          <a:off x="0" y="3420683"/>
          <a:ext cx="9889836" cy="86301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Distribuição geográfica: clima temperado, tropical e subtropical úmido.</a:t>
          </a:r>
          <a:endParaRPr lang="pt-BR" sz="1800" kern="1200" dirty="0"/>
        </a:p>
      </dsp:txBody>
      <dsp:txXfrm rot="10800000">
        <a:off x="0" y="3420683"/>
        <a:ext cx="9889836" cy="560761"/>
      </dsp:txXfrm>
    </dsp:sp>
    <dsp:sp modelId="{CC90CEC5-FC17-2A48-93D8-E40A00C61B9B}">
      <dsp:nvSpPr>
        <dsp:cNvPr id="0" name=""/>
        <dsp:cNvSpPr/>
      </dsp:nvSpPr>
      <dsp:spPr>
        <a:xfrm rot="10800000">
          <a:off x="0" y="2566085"/>
          <a:ext cx="9889836" cy="86301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Outras 5 espécies: </a:t>
          </a:r>
          <a:r>
            <a:rPr lang="pt-BR" sz="1800" i="1" kern="1200" dirty="0" smtClean="0"/>
            <a:t>T. </a:t>
          </a:r>
          <a:r>
            <a:rPr lang="pt-BR" sz="1800" i="1" kern="1200" dirty="0" err="1" smtClean="0"/>
            <a:t>ashii</a:t>
          </a:r>
          <a:r>
            <a:rPr lang="pt-BR" sz="1800" i="1" kern="1200" dirty="0" smtClean="0"/>
            <a:t>, T. asteroides, T. mucoides, T. ovoides, T. </a:t>
          </a:r>
          <a:r>
            <a:rPr lang="pt-BR" sz="1800" i="1" kern="1200" dirty="0" err="1" smtClean="0"/>
            <a:t>inkin</a:t>
          </a:r>
          <a:r>
            <a:rPr lang="pt-BR" sz="1800" kern="1200" dirty="0" smtClean="0"/>
            <a:t>.</a:t>
          </a:r>
          <a:endParaRPr lang="pt-BR" sz="1800" kern="1200" dirty="0"/>
        </a:p>
      </dsp:txBody>
      <dsp:txXfrm rot="10800000">
        <a:off x="0" y="2566085"/>
        <a:ext cx="9889836" cy="560761"/>
      </dsp:txXfrm>
    </dsp:sp>
    <dsp:sp modelId="{0B7CBC1E-895B-2142-9635-7DEFACA92522}">
      <dsp:nvSpPr>
        <dsp:cNvPr id="0" name=""/>
        <dsp:cNvSpPr/>
      </dsp:nvSpPr>
      <dsp:spPr>
        <a:xfrm rot="10800000">
          <a:off x="0" y="1711486"/>
          <a:ext cx="9889836" cy="86301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Descrita pela primeira vez por </a:t>
          </a:r>
          <a:r>
            <a:rPr lang="pt-BR" sz="1800" kern="1200" dirty="0" err="1" smtClean="0"/>
            <a:t>Beigel</a:t>
          </a:r>
          <a:r>
            <a:rPr lang="pt-BR" sz="1800" kern="1200" dirty="0" smtClean="0"/>
            <a:t>, 1865</a:t>
          </a:r>
          <a:endParaRPr lang="pt-BR" sz="1800" kern="1200" dirty="0"/>
        </a:p>
      </dsp:txBody>
      <dsp:txXfrm rot="10800000">
        <a:off x="0" y="1711486"/>
        <a:ext cx="9889836" cy="560761"/>
      </dsp:txXfrm>
    </dsp:sp>
    <dsp:sp modelId="{F00D75A4-3DF2-7A42-99A5-45790D75A9B0}">
      <dsp:nvSpPr>
        <dsp:cNvPr id="0" name=""/>
        <dsp:cNvSpPr/>
      </dsp:nvSpPr>
      <dsp:spPr>
        <a:xfrm rot="10800000">
          <a:off x="0" y="856887"/>
          <a:ext cx="9889836" cy="86301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i="1" kern="1200" dirty="0" err="1" smtClean="0"/>
            <a:t>Trichosporum</a:t>
          </a:r>
          <a:r>
            <a:rPr lang="pt-BR" sz="1800" i="1" kern="1200" dirty="0" smtClean="0"/>
            <a:t> </a:t>
          </a:r>
          <a:r>
            <a:rPr lang="pt-BR" sz="1800" i="1" kern="1200" dirty="0" err="1" smtClean="0"/>
            <a:t>beigelli</a:t>
          </a:r>
          <a:r>
            <a:rPr lang="pt-BR" sz="1800" kern="1200" dirty="0" smtClean="0"/>
            <a:t>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solo, água, vegetais, microbiota da pele (</a:t>
          </a:r>
          <a:r>
            <a:rPr lang="pt-BR" sz="1800" kern="1200" dirty="0" err="1" smtClean="0"/>
            <a:t>inguinocrural</a:t>
          </a:r>
          <a:r>
            <a:rPr lang="pt-BR" sz="1800" kern="1200" dirty="0" smtClean="0"/>
            <a:t> e mucosa oral)</a:t>
          </a:r>
          <a:endParaRPr lang="pt-BR" sz="1800" kern="1200" dirty="0"/>
        </a:p>
      </dsp:txBody>
      <dsp:txXfrm rot="10800000">
        <a:off x="0" y="856887"/>
        <a:ext cx="9889836" cy="560761"/>
      </dsp:txXfrm>
    </dsp:sp>
    <dsp:sp modelId="{006926D6-71AE-6741-9D27-192EC7FD5BCF}">
      <dsp:nvSpPr>
        <dsp:cNvPr id="0" name=""/>
        <dsp:cNvSpPr/>
      </dsp:nvSpPr>
      <dsp:spPr>
        <a:xfrm rot="10800000">
          <a:off x="0" y="2288"/>
          <a:ext cx="9889836" cy="86301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Micose superficial (</a:t>
          </a:r>
          <a:r>
            <a:rPr lang="pt-BR" sz="1800" kern="1200" dirty="0" err="1" smtClean="0"/>
            <a:t>tricomicose</a:t>
          </a:r>
          <a:r>
            <a:rPr lang="pt-BR" sz="1800" kern="1200" dirty="0" smtClean="0"/>
            <a:t> rara), causada por leveduras</a:t>
          </a:r>
          <a:endParaRPr lang="pt-BR" sz="1800" kern="1200" dirty="0"/>
        </a:p>
      </dsp:txBody>
      <dsp:txXfrm rot="10800000">
        <a:off x="0" y="2288"/>
        <a:ext cx="9889836" cy="560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D38F6-7E32-B54F-A8BF-92415C559645}">
      <dsp:nvSpPr>
        <dsp:cNvPr id="0" name=""/>
        <dsp:cNvSpPr/>
      </dsp:nvSpPr>
      <dsp:spPr>
        <a:xfrm>
          <a:off x="0" y="4361298"/>
          <a:ext cx="9889836" cy="4772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/>
            <a:t>Imunossuprimidos: lesões pustulosas, nodulares, purpúricas ou necróticas disseminadas</a:t>
          </a:r>
          <a:endParaRPr lang="pt-BR" sz="1600" kern="1200" dirty="0"/>
        </a:p>
      </dsp:txBody>
      <dsp:txXfrm>
        <a:off x="0" y="4361298"/>
        <a:ext cx="9889836" cy="477254"/>
      </dsp:txXfrm>
    </dsp:sp>
    <dsp:sp modelId="{043903C9-E831-D94D-B26E-6B5E9ACFD438}">
      <dsp:nvSpPr>
        <dsp:cNvPr id="0" name=""/>
        <dsp:cNvSpPr/>
      </dsp:nvSpPr>
      <dsp:spPr>
        <a:xfrm rot="10800000">
          <a:off x="0" y="3634440"/>
          <a:ext cx="9889836" cy="734017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Folículos pilosos não são acometidos</a:t>
          </a:r>
          <a:endParaRPr lang="pt-BR" sz="1800" kern="1200" dirty="0"/>
        </a:p>
      </dsp:txBody>
      <dsp:txXfrm rot="10800000">
        <a:off x="0" y="3634440"/>
        <a:ext cx="9889836" cy="476942"/>
      </dsp:txXfrm>
    </dsp:sp>
    <dsp:sp modelId="{9DC89532-A7B7-CA48-9004-88B83B09956F}">
      <dsp:nvSpPr>
        <dsp:cNvPr id="0" name=""/>
        <dsp:cNvSpPr/>
      </dsp:nvSpPr>
      <dsp:spPr>
        <a:xfrm rot="10800000">
          <a:off x="0" y="2907581"/>
          <a:ext cx="9889836" cy="734017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Outras topografias: barba, bigode, pelos axilares e pubianos, cílios e sobrancelhas</a:t>
          </a:r>
          <a:endParaRPr lang="pt-BR" sz="1800" kern="1200" dirty="0"/>
        </a:p>
      </dsp:txBody>
      <dsp:txXfrm rot="10800000">
        <a:off x="0" y="2907581"/>
        <a:ext cx="9889836" cy="476942"/>
      </dsp:txXfrm>
    </dsp:sp>
    <dsp:sp modelId="{CC90CEC5-FC17-2A48-93D8-E40A00C61B9B}">
      <dsp:nvSpPr>
        <dsp:cNvPr id="0" name=""/>
        <dsp:cNvSpPr/>
      </dsp:nvSpPr>
      <dsp:spPr>
        <a:xfrm rot="10800000">
          <a:off x="0" y="2180722"/>
          <a:ext cx="9889836" cy="734017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Relacionado com o hábito de prender os cabelos úmidos, uso de condicionadores e óleos que retém a umidade capilar</a:t>
          </a:r>
          <a:endParaRPr lang="pt-BR" sz="1800" kern="1200" dirty="0"/>
        </a:p>
      </dsp:txBody>
      <dsp:txXfrm rot="10800000">
        <a:off x="0" y="2180722"/>
        <a:ext cx="9889836" cy="476942"/>
      </dsp:txXfrm>
    </dsp:sp>
    <dsp:sp modelId="{0B7CBC1E-895B-2142-9635-7DEFACA92522}">
      <dsp:nvSpPr>
        <dsp:cNvPr id="0" name=""/>
        <dsp:cNvSpPr/>
      </dsp:nvSpPr>
      <dsp:spPr>
        <a:xfrm rot="10800000">
          <a:off x="0" y="1453863"/>
          <a:ext cx="9889836" cy="734017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Acomete preferencialmente mulheres e crianças com cabelos longos</a:t>
          </a:r>
          <a:endParaRPr lang="pt-BR" sz="1800" kern="1200" dirty="0"/>
        </a:p>
      </dsp:txBody>
      <dsp:txXfrm rot="10800000">
        <a:off x="0" y="1453863"/>
        <a:ext cx="9889836" cy="476942"/>
      </dsp:txXfrm>
    </dsp:sp>
    <dsp:sp modelId="{F00D75A4-3DF2-7A42-99A5-45790D75A9B0}">
      <dsp:nvSpPr>
        <dsp:cNvPr id="0" name=""/>
        <dsp:cNvSpPr/>
      </dsp:nvSpPr>
      <dsp:spPr>
        <a:xfrm rot="10800000">
          <a:off x="0" y="727005"/>
          <a:ext cx="9889836" cy="734017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Sem relação com padrão socioeconômico</a:t>
          </a:r>
          <a:endParaRPr lang="pt-BR" sz="1800" kern="1200" dirty="0"/>
        </a:p>
      </dsp:txBody>
      <dsp:txXfrm rot="10800000">
        <a:off x="0" y="727005"/>
        <a:ext cx="9889836" cy="476942"/>
      </dsp:txXfrm>
    </dsp:sp>
    <dsp:sp modelId="{006926D6-71AE-6741-9D27-192EC7FD5BCF}">
      <dsp:nvSpPr>
        <dsp:cNvPr id="0" name=""/>
        <dsp:cNvSpPr/>
      </dsp:nvSpPr>
      <dsp:spPr>
        <a:xfrm rot="10800000">
          <a:off x="0" y="146"/>
          <a:ext cx="9889836" cy="734017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Mecanismo de transmissão: desconhecido</a:t>
          </a:r>
          <a:endParaRPr lang="pt-BR" sz="1800" kern="1200" dirty="0"/>
        </a:p>
      </dsp:txBody>
      <dsp:txXfrm rot="10800000">
        <a:off x="0" y="146"/>
        <a:ext cx="9889836" cy="476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11E6B-5001-BE44-B948-E92AE5380D77}">
      <dsp:nvSpPr>
        <dsp:cNvPr id="0" name=""/>
        <dsp:cNvSpPr/>
      </dsp:nvSpPr>
      <dsp:spPr>
        <a:xfrm>
          <a:off x="5035549" y="468735"/>
          <a:ext cx="3777233" cy="82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781"/>
              </a:lnTo>
              <a:lnTo>
                <a:pt x="3777233" y="411781"/>
              </a:lnTo>
              <a:lnTo>
                <a:pt x="3777233" y="823563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628D9-28D5-8740-A07E-D452241F343F}">
      <dsp:nvSpPr>
        <dsp:cNvPr id="0" name=""/>
        <dsp:cNvSpPr/>
      </dsp:nvSpPr>
      <dsp:spPr>
        <a:xfrm>
          <a:off x="4989829" y="468735"/>
          <a:ext cx="91440" cy="8235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781"/>
              </a:lnTo>
              <a:lnTo>
                <a:pt x="58034" y="411781"/>
              </a:lnTo>
              <a:lnTo>
                <a:pt x="58034" y="823563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E277D-12A1-014B-AE11-BBD5E4C66264}">
      <dsp:nvSpPr>
        <dsp:cNvPr id="0" name=""/>
        <dsp:cNvSpPr/>
      </dsp:nvSpPr>
      <dsp:spPr>
        <a:xfrm>
          <a:off x="1270630" y="468735"/>
          <a:ext cx="3764918" cy="823563"/>
        </a:xfrm>
        <a:custGeom>
          <a:avLst/>
          <a:gdLst/>
          <a:ahLst/>
          <a:cxnLst/>
          <a:rect l="0" t="0" r="0" b="0"/>
          <a:pathLst>
            <a:path>
              <a:moveTo>
                <a:pt x="3764918" y="0"/>
              </a:moveTo>
              <a:lnTo>
                <a:pt x="3764918" y="411781"/>
              </a:lnTo>
              <a:lnTo>
                <a:pt x="0" y="411781"/>
              </a:lnTo>
              <a:lnTo>
                <a:pt x="0" y="823563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BA167-964E-6349-9549-B2041924259E}">
      <dsp:nvSpPr>
        <dsp:cNvPr id="0" name=""/>
        <dsp:cNvSpPr/>
      </dsp:nvSpPr>
      <dsp:spPr>
        <a:xfrm>
          <a:off x="1409597" y="98112"/>
          <a:ext cx="7251904" cy="3706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DIAGNÓSTICOS DIFERENCIAIS OU SIMULADORES:</a:t>
          </a:r>
          <a:endParaRPr lang="pt-BR" sz="2400" kern="1200" dirty="0"/>
        </a:p>
      </dsp:txBody>
      <dsp:txXfrm>
        <a:off x="1409597" y="98112"/>
        <a:ext cx="7251904" cy="370623"/>
      </dsp:txXfrm>
    </dsp:sp>
    <dsp:sp modelId="{B44A36D0-D395-C74D-9F35-5DD2A9EC2E32}">
      <dsp:nvSpPr>
        <dsp:cNvPr id="0" name=""/>
        <dsp:cNvSpPr/>
      </dsp:nvSpPr>
      <dsp:spPr>
        <a:xfrm>
          <a:off x="3480" y="1292298"/>
          <a:ext cx="2534299" cy="1077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Pediculose capitis (lêndeas)</a:t>
          </a:r>
          <a:endParaRPr lang="pt-BR" sz="2400" kern="1200" dirty="0"/>
        </a:p>
      </dsp:txBody>
      <dsp:txXfrm>
        <a:off x="3480" y="1292298"/>
        <a:ext cx="2534299" cy="1077808"/>
      </dsp:txXfrm>
    </dsp:sp>
    <dsp:sp modelId="{D16F1E66-74A7-C949-8739-BDA0B3DCF72F}">
      <dsp:nvSpPr>
        <dsp:cNvPr id="0" name=""/>
        <dsp:cNvSpPr/>
      </dsp:nvSpPr>
      <dsp:spPr>
        <a:xfrm>
          <a:off x="3361343" y="1292298"/>
          <a:ext cx="3373040" cy="1174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Tricorrexe</a:t>
          </a:r>
          <a:r>
            <a:rPr lang="pt-BR" sz="2400" kern="1200" dirty="0" smtClean="0"/>
            <a:t> nodosa (anormalidades da haste do cabelo)</a:t>
          </a:r>
          <a:endParaRPr lang="pt-BR" sz="2400" kern="1200" dirty="0"/>
        </a:p>
      </dsp:txBody>
      <dsp:txXfrm>
        <a:off x="3361343" y="1292298"/>
        <a:ext cx="3373040" cy="1174989"/>
      </dsp:txXfrm>
    </dsp:sp>
    <dsp:sp modelId="{A3A8ED82-63F8-4A4E-BE06-FC5BAA31C775}">
      <dsp:nvSpPr>
        <dsp:cNvPr id="0" name=""/>
        <dsp:cNvSpPr/>
      </dsp:nvSpPr>
      <dsp:spPr>
        <a:xfrm>
          <a:off x="7557946" y="1292298"/>
          <a:ext cx="2509671" cy="1069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Tricoptilose</a:t>
          </a: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(pontas duplas)</a:t>
          </a:r>
          <a:endParaRPr lang="pt-BR" sz="2400" kern="1200" dirty="0"/>
        </a:p>
      </dsp:txBody>
      <dsp:txXfrm>
        <a:off x="7557946" y="1292298"/>
        <a:ext cx="2509671" cy="10693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A884B-38A2-2843-82DF-C8CDFF8C43B9}">
      <dsp:nvSpPr>
        <dsp:cNvPr id="0" name=""/>
        <dsp:cNvSpPr/>
      </dsp:nvSpPr>
      <dsp:spPr>
        <a:xfrm>
          <a:off x="2744972" y="1974860"/>
          <a:ext cx="2641600" cy="162560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TRATAMENTO</a:t>
          </a:r>
          <a:endParaRPr lang="pt-BR" sz="2800" kern="1200" dirty="0"/>
        </a:p>
      </dsp:txBody>
      <dsp:txXfrm>
        <a:off x="2824327" y="2054215"/>
        <a:ext cx="2482890" cy="1466890"/>
      </dsp:txXfrm>
    </dsp:sp>
    <dsp:sp modelId="{2EAC0E3B-F85F-B643-BDC5-6DEDF621EBDD}">
      <dsp:nvSpPr>
        <dsp:cNvPr id="0" name=""/>
        <dsp:cNvSpPr/>
      </dsp:nvSpPr>
      <dsp:spPr>
        <a:xfrm rot="16177650">
          <a:off x="3761449" y="1677759"/>
          <a:ext cx="5942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4213" y="0"/>
              </a:lnTo>
            </a:path>
          </a:pathLst>
        </a:custGeom>
        <a:noFill/>
        <a:ln w="1905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2B176-58B3-5849-A9A4-CA5E21769F36}">
      <dsp:nvSpPr>
        <dsp:cNvPr id="0" name=""/>
        <dsp:cNvSpPr/>
      </dsp:nvSpPr>
      <dsp:spPr>
        <a:xfrm>
          <a:off x="1855986" y="291507"/>
          <a:ext cx="4394194" cy="108915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Cortar o cabelo</a:t>
          </a:r>
          <a:endParaRPr lang="pt-BR" sz="3500" kern="1200" dirty="0"/>
        </a:p>
      </dsp:txBody>
      <dsp:txXfrm>
        <a:off x="1909154" y="344675"/>
        <a:ext cx="4287858" cy="982816"/>
      </dsp:txXfrm>
    </dsp:sp>
    <dsp:sp modelId="{DF39B9FC-D11A-A449-BD94-88F38CABA249}">
      <dsp:nvSpPr>
        <dsp:cNvPr id="0" name=""/>
        <dsp:cNvSpPr/>
      </dsp:nvSpPr>
      <dsp:spPr>
        <a:xfrm rot="2391126">
          <a:off x="4960215" y="3819233"/>
          <a:ext cx="682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2805" y="0"/>
              </a:lnTo>
            </a:path>
          </a:pathLst>
        </a:custGeom>
        <a:noFill/>
        <a:ln w="1905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07598-F0C7-724A-BD8A-15D8FCDD97ED}">
      <dsp:nvSpPr>
        <dsp:cNvPr id="0" name=""/>
        <dsp:cNvSpPr/>
      </dsp:nvSpPr>
      <dsp:spPr>
        <a:xfrm>
          <a:off x="4717050" y="4038007"/>
          <a:ext cx="2998152" cy="108915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Antifúngico oral </a:t>
          </a:r>
          <a:endParaRPr lang="pt-BR" sz="2900" kern="1200" dirty="0"/>
        </a:p>
      </dsp:txBody>
      <dsp:txXfrm>
        <a:off x="4770218" y="4091175"/>
        <a:ext cx="2891816" cy="982816"/>
      </dsp:txXfrm>
    </dsp:sp>
    <dsp:sp modelId="{5CAA9444-7148-944E-8FF1-73ED3BD4BCDA}">
      <dsp:nvSpPr>
        <dsp:cNvPr id="0" name=""/>
        <dsp:cNvSpPr/>
      </dsp:nvSpPr>
      <dsp:spPr>
        <a:xfrm rot="8428694">
          <a:off x="2471558" y="3819233"/>
          <a:ext cx="6875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565" y="0"/>
              </a:lnTo>
            </a:path>
          </a:pathLst>
        </a:custGeom>
        <a:noFill/>
        <a:ln w="19050" cap="rnd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C14A7-CE04-664E-8AB7-CED98C64F7CC}">
      <dsp:nvSpPr>
        <dsp:cNvPr id="0" name=""/>
        <dsp:cNvSpPr/>
      </dsp:nvSpPr>
      <dsp:spPr>
        <a:xfrm>
          <a:off x="412796" y="4038007"/>
          <a:ext cx="2954488" cy="1089152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Antifúngico tópico</a:t>
          </a:r>
          <a:endParaRPr lang="pt-BR" sz="2900" kern="1200" dirty="0"/>
        </a:p>
      </dsp:txBody>
      <dsp:txXfrm>
        <a:off x="465964" y="4091175"/>
        <a:ext cx="2848152" cy="98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33C24-6F93-4E4F-95E6-6BC3ECCBE4E1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0A53-D536-C843-995B-E3C018D2B58E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04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F0A53-D536-C843-995B-E3C018D2B5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1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7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27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2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0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34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2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4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7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8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9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3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7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20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06680"/>
            <a:ext cx="9619488" cy="3329581"/>
          </a:xfrm>
        </p:spPr>
        <p:txBody>
          <a:bodyPr/>
          <a:lstStyle/>
          <a:p>
            <a:r>
              <a:rPr lang="pt-BR" sz="5400" dirty="0" smtClean="0"/>
              <a:t>GRANDES SIMULADORES EM DERMATOPATOLOGIA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n-lt"/>
              </a:rPr>
              <a:t>Valquíria de </a:t>
            </a:r>
            <a:r>
              <a:rPr lang="pt-BR" dirty="0" err="1" smtClean="0">
                <a:latin typeface="+mn-lt"/>
              </a:rPr>
              <a:t>araújo</a:t>
            </a:r>
            <a:endParaRPr lang="pt-BR" dirty="0" smtClean="0">
              <a:latin typeface="+mn-lt"/>
            </a:endParaRPr>
          </a:p>
          <a:p>
            <a:r>
              <a:rPr lang="pt-BR" dirty="0" smtClean="0">
                <a:latin typeface="+mn-lt"/>
              </a:rPr>
              <a:t>Patologista – laboratório </a:t>
            </a:r>
            <a:r>
              <a:rPr lang="pt-BR" dirty="0" err="1" smtClean="0">
                <a:latin typeface="+mn-lt"/>
              </a:rPr>
              <a:t>multipat</a:t>
            </a:r>
            <a:r>
              <a:rPr lang="pt-BR" dirty="0" smtClean="0">
                <a:latin typeface="+mn-lt"/>
              </a:rPr>
              <a:t> (campinas/</a:t>
            </a:r>
            <a:r>
              <a:rPr lang="pt-BR" dirty="0" err="1" smtClean="0">
                <a:latin typeface="+mn-lt"/>
              </a:rPr>
              <a:t>sp</a:t>
            </a:r>
            <a:r>
              <a:rPr lang="pt-BR" dirty="0" smtClean="0">
                <a:latin typeface="+mn-lt"/>
              </a:rPr>
              <a:t>)</a:t>
            </a:r>
            <a:endParaRPr lang="pt-BR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17" y="5821680"/>
            <a:ext cx="1662747" cy="6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71851" y="1679315"/>
            <a:ext cx="101102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pt-BR" sz="2400" dirty="0" smtClean="0"/>
              <a:t>Rara, causada pela </a:t>
            </a:r>
            <a:r>
              <a:rPr lang="pt-BR" sz="2400" i="1" dirty="0" err="1" smtClean="0"/>
              <a:t>Piedra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hortae</a:t>
            </a:r>
            <a:endParaRPr lang="pt-BR" sz="2400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71852" y="2663394"/>
            <a:ext cx="1011021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pt-BR" sz="2400" dirty="0" smtClean="0"/>
              <a:t>Fungo filamentoso, </a:t>
            </a:r>
            <a:r>
              <a:rPr lang="pt-BR" sz="2400" dirty="0" err="1" smtClean="0"/>
              <a:t>demáceo</a:t>
            </a:r>
            <a:r>
              <a:rPr lang="pt-BR" sz="2400" dirty="0" smtClean="0"/>
              <a:t>, </a:t>
            </a:r>
            <a:r>
              <a:rPr lang="pt-BR" sz="2400" dirty="0" err="1" smtClean="0"/>
              <a:t>queratolítico</a:t>
            </a:r>
            <a:r>
              <a:rPr lang="pt-BR" sz="2400" dirty="0" smtClean="0"/>
              <a:t>, firme, </a:t>
            </a:r>
            <a:r>
              <a:rPr lang="pt-BR" sz="2400" dirty="0" err="1" smtClean="0"/>
              <a:t>enegrescido</a:t>
            </a:r>
            <a:r>
              <a:rPr lang="pt-BR" sz="2400" dirty="0" smtClean="0"/>
              <a:t>, fortemente aderido aos fios de cabelos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35645" y="3986260"/>
            <a:ext cx="101464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pt-BR" sz="2400" dirty="0" smtClean="0"/>
              <a:t>Brasil: indígenas da região amazônica consideram o quadro como estético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35645" y="5309126"/>
            <a:ext cx="101464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pt-BR" sz="2400" dirty="0" smtClean="0"/>
              <a:t>Tratamento: corte dos cabelos, Terbinafina V.O. pode ser utilizada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3155895" y="418005"/>
            <a:ext cx="5200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PIEDRA PRETA</a:t>
            </a:r>
            <a:endParaRPr lang="pt-BR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97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042" y="1164289"/>
            <a:ext cx="6064558" cy="46573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17" y="5821680"/>
            <a:ext cx="1662747" cy="6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08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07820385"/>
              </p:ext>
            </p:extLst>
          </p:nvPr>
        </p:nvGraphicFramePr>
        <p:xfrm>
          <a:off x="833715" y="495300"/>
          <a:ext cx="5572894" cy="565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81" y="790956"/>
            <a:ext cx="3196856" cy="4921268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7107382" y="2098963"/>
            <a:ext cx="2119746" cy="51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723900" y="1307991"/>
            <a:ext cx="4528123" cy="4305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48" y="1363573"/>
            <a:ext cx="2170222" cy="40179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19" y="1363573"/>
            <a:ext cx="3438233" cy="401793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29410" y="1475482"/>
            <a:ext cx="4397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chemeClr val="bg1"/>
                </a:solidFill>
              </a:rPr>
              <a:t>Visualização direta ao microscópio </a:t>
            </a:r>
            <a:r>
              <a:rPr lang="pt-BR" sz="2800" dirty="0" smtClean="0">
                <a:solidFill>
                  <a:schemeClr val="bg1"/>
                </a:solidFill>
              </a:rPr>
              <a:t>óptico. Observadas </a:t>
            </a:r>
            <a:r>
              <a:rPr lang="pt-BR" sz="2800" dirty="0" smtClean="0">
                <a:solidFill>
                  <a:schemeClr val="bg1"/>
                </a:solidFill>
              </a:rPr>
              <a:t>trama de hifas aderidas circundando fios terminais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59727" y="592282"/>
            <a:ext cx="4613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Diagnóstico</a:t>
            </a:r>
            <a:endParaRPr lang="pt-BR" sz="6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31" y="1763808"/>
            <a:ext cx="3379153" cy="424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19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7754" y="1831399"/>
            <a:ext cx="5455228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E</a:t>
            </a:r>
            <a:r>
              <a:rPr lang="pt-BR" sz="2400" dirty="0" smtClean="0">
                <a:solidFill>
                  <a:schemeClr val="bg1"/>
                </a:solidFill>
              </a:rPr>
              <a:t>struturas colonizando as hastes capilares com morfologia sugestiva de </a:t>
            </a:r>
            <a:r>
              <a:rPr lang="pt-BR" sz="2400" b="1" dirty="0" err="1" smtClean="0">
                <a:solidFill>
                  <a:schemeClr val="bg1"/>
                </a:solidFill>
              </a:rPr>
              <a:t>Piedra</a:t>
            </a:r>
            <a:r>
              <a:rPr lang="pt-BR" sz="2400" b="1" dirty="0" smtClean="0">
                <a:solidFill>
                  <a:schemeClr val="bg1"/>
                </a:solidFill>
              </a:rPr>
              <a:t> Branca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1545" y="3790770"/>
            <a:ext cx="536764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Recomendável, cultura para classificação definitiva do patógeno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44" y="1856964"/>
            <a:ext cx="5515264" cy="31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00163389"/>
              </p:ext>
            </p:extLst>
          </p:nvPr>
        </p:nvGraphicFramePr>
        <p:xfrm>
          <a:off x="1070264" y="1358900"/>
          <a:ext cx="9889836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070264" y="441745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3155895" y="418005"/>
            <a:ext cx="5200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PIEDRA BRANCA</a:t>
            </a:r>
            <a:endParaRPr lang="pt-BR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9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70264" y="171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3155895" y="418005"/>
            <a:ext cx="5200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PIEDRA BRANCA</a:t>
            </a:r>
            <a:endParaRPr lang="pt-BR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59914747"/>
              </p:ext>
            </p:extLst>
          </p:nvPr>
        </p:nvGraphicFramePr>
        <p:xfrm>
          <a:off x="879764" y="1304422"/>
          <a:ext cx="9889836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22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79" y="3931902"/>
            <a:ext cx="3178961" cy="238422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792917" y="5918697"/>
            <a:ext cx="200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smtClean="0"/>
              <a:t>: Google fotos</a:t>
            </a:r>
            <a:endParaRPr lang="pt-BR" sz="140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94" y="3968754"/>
            <a:ext cx="4107590" cy="2310519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998297" y="5918696"/>
            <a:ext cx="203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smtClean="0"/>
              <a:t>: Google fotos</a:t>
            </a:r>
            <a:endParaRPr lang="pt-BR" sz="1400"/>
          </a:p>
        </p:txBody>
      </p:sp>
      <p:sp>
        <p:nvSpPr>
          <p:cNvPr id="12" name="Retângulo 11"/>
          <p:cNvSpPr/>
          <p:nvPr/>
        </p:nvSpPr>
        <p:spPr>
          <a:xfrm>
            <a:off x="3155895" y="418005"/>
            <a:ext cx="5200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PIEDRA BRANCA</a:t>
            </a:r>
            <a:endParaRPr lang="pt-BR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8756694"/>
              </p:ext>
            </p:extLst>
          </p:nvPr>
        </p:nvGraphicFramePr>
        <p:xfrm>
          <a:off x="786517" y="1295400"/>
          <a:ext cx="10071099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2665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155895" y="418005"/>
            <a:ext cx="52007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PIEDRA BRANCA</a:t>
            </a:r>
            <a:endParaRPr lang="pt-BR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12892210"/>
              </p:ext>
            </p:extLst>
          </p:nvPr>
        </p:nvGraphicFramePr>
        <p:xfrm>
          <a:off x="1549400" y="11874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690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</TotalTime>
  <Words>311</Words>
  <Application>Microsoft Macintosh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Íon</vt:lpstr>
      <vt:lpstr>GRANDES SIMULADORES EM DERMATOPATOLOGIA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Grandes simuladores em dermatopatologia</dc:title>
  <dc:creator>Usuário do Microsoft Office</dc:creator>
  <cp:lastModifiedBy>Usuário do Microsoft Office</cp:lastModifiedBy>
  <cp:revision>21</cp:revision>
  <cp:lastPrinted>2024-05-30T17:03:12Z</cp:lastPrinted>
  <dcterms:created xsi:type="dcterms:W3CDTF">2024-05-28T21:18:12Z</dcterms:created>
  <dcterms:modified xsi:type="dcterms:W3CDTF">2024-05-30T17:59:35Z</dcterms:modified>
</cp:coreProperties>
</file>